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0" r:id="rId1"/>
  </p:sldMasterIdLst>
  <p:notesMasterIdLst>
    <p:notesMasterId r:id="rId41"/>
  </p:notesMasterIdLst>
  <p:sldIdLst>
    <p:sldId id="256" r:id="rId2"/>
    <p:sldId id="257" r:id="rId3"/>
    <p:sldId id="258" r:id="rId4"/>
    <p:sldId id="297" r:id="rId5"/>
    <p:sldId id="259" r:id="rId6"/>
    <p:sldId id="292" r:id="rId7"/>
    <p:sldId id="294" r:id="rId8"/>
    <p:sldId id="295" r:id="rId9"/>
    <p:sldId id="293" r:id="rId10"/>
    <p:sldId id="291" r:id="rId11"/>
    <p:sldId id="296" r:id="rId12"/>
    <p:sldId id="260" r:id="rId13"/>
    <p:sldId id="298" r:id="rId14"/>
    <p:sldId id="299" r:id="rId15"/>
    <p:sldId id="300" r:id="rId16"/>
    <p:sldId id="302" r:id="rId17"/>
    <p:sldId id="303" r:id="rId18"/>
    <p:sldId id="304" r:id="rId19"/>
    <p:sldId id="305" r:id="rId20"/>
    <p:sldId id="306" r:id="rId21"/>
    <p:sldId id="301" r:id="rId22"/>
    <p:sldId id="261" r:id="rId23"/>
    <p:sldId id="308" r:id="rId24"/>
    <p:sldId id="309" r:id="rId25"/>
    <p:sldId id="310" r:id="rId26"/>
    <p:sldId id="311" r:id="rId27"/>
    <p:sldId id="312" r:id="rId28"/>
    <p:sldId id="262" r:id="rId29"/>
    <p:sldId id="313" r:id="rId30"/>
    <p:sldId id="314" r:id="rId31"/>
    <p:sldId id="315" r:id="rId32"/>
    <p:sldId id="316" r:id="rId33"/>
    <p:sldId id="317" r:id="rId34"/>
    <p:sldId id="263" r:id="rId35"/>
    <p:sldId id="318" r:id="rId36"/>
    <p:sldId id="319" r:id="rId37"/>
    <p:sldId id="320" r:id="rId38"/>
    <p:sldId id="321" r:id="rId39"/>
    <p:sldId id="264" r:id="rId40"/>
  </p:sldIdLst>
  <p:sldSz cx="9144000" cy="5143500" type="screen16x9"/>
  <p:notesSz cx="6858000" cy="9144000"/>
  <p:embeddedFontLst>
    <p:embeddedFont>
      <p:font typeface="Work Sans" panose="020B0604020202020204" charset="0"/>
      <p:regular r:id="rId42"/>
      <p:bold r:id="rId43"/>
      <p:italic r:id="rId44"/>
      <p:boldItalic r:id="rId45"/>
    </p:embeddedFont>
    <p:embeddedFont>
      <p:font typeface="SVN-Hole Hearted" panose="020B0A06020104020203" pitchFamily="34" charset="0"/>
      <p:regular r:id="rId46"/>
    </p:embeddedFont>
    <p:embeddedFont>
      <p:font typeface="Open Sans" panose="020B0604020202020204" charset="0"/>
      <p:regular r:id="rId47"/>
      <p:bold r:id="rId48"/>
      <p:italic r:id="rId49"/>
      <p:boldItalic r:id="rId50"/>
    </p:embeddedFont>
    <p:embeddedFont>
      <p:font typeface="Lato" panose="020B0604020202020204" charset="0"/>
      <p:regular r:id="rId51"/>
      <p:bold r:id="rId52"/>
    </p:embeddedFont>
    <p:embeddedFont>
      <p:font typeface="UTM Edwardian" panose="02040603050506020204" pitchFamily="18" charset="0"/>
      <p:bold r:id="rId53"/>
    </p:embeddedFont>
    <p:embeddedFont>
      <p:font typeface="Calibri" panose="020F0502020204030204" pitchFamily="34" charset="0"/>
      <p:regular r:id="rId54"/>
      <p:bold r:id="rId55"/>
      <p:italic r:id="rId56"/>
      <p:boldItalic r:id="rId57"/>
    </p:embeddedFont>
    <p:embeddedFont>
      <p:font typeface="#9Slide05 SVNClementine" panose="020F0502020204030203" pitchFamily="34" charset="0"/>
      <p:regular r:id="rId58"/>
    </p:embeddedFont>
    <p:embeddedFont>
      <p:font typeface="UTM Cookies" panose="02040603050506020204" pitchFamily="18" charset="0"/>
      <p:regular r:id="rId59"/>
    </p:embeddedFont>
    <p:embeddedFont>
      <p:font typeface="Bebas Neue" panose="020B0604020202020204" charset="0"/>
      <p:regular r:id="rId60"/>
    </p:embeddedFont>
    <p:embeddedFont>
      <p:font typeface="UVN Banh Mi" pitchFamily="2" charset="0"/>
      <p:regular r:id="rId61"/>
    </p:embeddedFont>
    <p:embeddedFont>
      <p:font typeface="LNTH-LuoLuoNotangYuanTi 1" pitchFamily="2" charset="-128"/>
      <p:regular r:id="rId62"/>
    </p:embeddedFont>
    <p:embeddedFont>
      <p:font typeface="iCiel Crocante" panose="02000000000000000000" pitchFamily="50" charset="0"/>
      <p:regular r:id="rId63"/>
    </p:embeddedFont>
    <p:embeddedFont>
      <p:font typeface="#9Slide07 SVNBeachwood Sans" pitchFamily="2" charset="0"/>
      <p:bold r:id="rId64"/>
    </p:embeddedFont>
    <p:embeddedFont>
      <p:font typeface="#9Slide05 Phobia" panose="02000506000000020003" pitchFamily="2" charset="0"/>
      <p:regular r:id="rId65"/>
    </p:embeddedFont>
    <p:embeddedFont>
      <p:font typeface="Roboto Condensed Light" panose="020B0604020202020204" charset="0"/>
      <p:regular r:id="rId66"/>
      <p:italic r:id="rId67"/>
    </p:embeddedFont>
    <p:embeddedFont>
      <p:font typeface="SVN-Poky's" panose="020B0606040200020203" pitchFamily="34" charset="0"/>
      <p:regular r:id="rId68"/>
    </p:embeddedFont>
    <p:embeddedFont>
      <p:font typeface="Judson" panose="020B0604020202020204" charset="0"/>
      <p:regular r:id="rId69"/>
      <p:bold r:id="rId70"/>
      <p: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a:srgbClr val="EF932F"/>
    <a:srgbClr val="EC2C67"/>
    <a:srgbClr val="E5F6FD"/>
    <a:srgbClr val="567D2E"/>
    <a:srgbClr val="F9A9E8"/>
    <a:srgbClr val="E89E4B"/>
    <a:srgbClr val="24A6B4"/>
    <a:srgbClr val="A7E8FF"/>
    <a:srgbClr val="FFF0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2F2146-9AC4-47A7-B39A-2F2120C17470}">
  <a:tblStyle styleId="{B02F2146-9AC4-47A7-B39A-2F2120C1747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62" y="6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font" Target="fonts/font2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2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font" Target="fonts/font28.fntdata"/><Relationship Id="rId8" Type="http://schemas.openxmlformats.org/officeDocument/2006/relationships/slide" Target="slides/slide7.xml"/><Relationship Id="rId51" Type="http://schemas.openxmlformats.org/officeDocument/2006/relationships/font" Target="fonts/font10.fntdata"/><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font" Target="fonts/font29.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font" Target="fonts/font3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8550865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d1b63b0591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d1b63b0591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8543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4379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0906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12c018ef982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12c018ef982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2475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0982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738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12c018ef982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12c018ef982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3304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5113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9013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8142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5822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10e7640ad50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10e7640ad50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0457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9203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12c018ef982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12c018ef982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4692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12c018ef982_0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7" name="Google Shape;997;g12c018ef982_0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5603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7114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0416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9171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46496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7664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12c018ef982_0_4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12c018ef982_0_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8162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9288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10e7640ad50_0_6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10e7640ad50_0_6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38430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95169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59320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2094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972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12c018ef982_0_7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5" name="Google Shape;1095;g12c018ef982_0_7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35442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49193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46117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13490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27635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12c018ef982_0_8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12c018ef982_0_8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4636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0695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3369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7400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8238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4003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732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41975" y="-205150"/>
            <a:ext cx="9427959" cy="5489161"/>
            <a:chOff x="-141975" y="-243875"/>
            <a:chExt cx="9427959" cy="5489161"/>
          </a:xfrm>
        </p:grpSpPr>
        <p:grpSp>
          <p:nvGrpSpPr>
            <p:cNvPr id="10" name="Google Shape;10;p2"/>
            <p:cNvGrpSpPr/>
            <p:nvPr/>
          </p:nvGrpSpPr>
          <p:grpSpPr>
            <a:xfrm>
              <a:off x="152400" y="-243875"/>
              <a:ext cx="8839200" cy="5489161"/>
              <a:chOff x="152400" y="-7256"/>
              <a:chExt cx="8839200" cy="5176500"/>
            </a:xfrm>
          </p:grpSpPr>
          <p:cxnSp>
            <p:nvCxnSpPr>
              <p:cNvPr id="11" name="Google Shape;11;p2"/>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 name="Google Shape;12;p2"/>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 name="Google Shape;13;p2"/>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 name="Google Shape;14;p2"/>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 name="Google Shape;15;p2"/>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6" name="Google Shape;16;p2"/>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7" name="Google Shape;17;p2"/>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8" name="Google Shape;18;p2"/>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9" name="Google Shape;19;p2"/>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0" name="Google Shape;20;p2"/>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1" name="Google Shape;21;p2"/>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2" name="Google Shape;22;p2"/>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3" name="Google Shape;23;p2"/>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4" name="Google Shape;24;p2"/>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5" name="Google Shape;25;p2"/>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6" name="Google Shape;26;p2"/>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7" name="Google Shape;27;p2"/>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8" name="Google Shape;28;p2"/>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9" name="Google Shape;29;p2"/>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 name="Google Shape;30;p2"/>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 name="Google Shape;31;p2"/>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 name="Google Shape;32;p2"/>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 name="Google Shape;33;p2"/>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 name="Google Shape;34;p2"/>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5" name="Google Shape;35;p2"/>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6" name="Google Shape;36;p2"/>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7" name="Google Shape;37;p2"/>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8" name="Google Shape;38;p2"/>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9" name="Google Shape;39;p2"/>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0" name="Google Shape;40;p2"/>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41" name="Google Shape;41;p2"/>
            <p:cNvGrpSpPr/>
            <p:nvPr/>
          </p:nvGrpSpPr>
          <p:grpSpPr>
            <a:xfrm rot="5400000">
              <a:off x="2084105" y="-2109407"/>
              <a:ext cx="4975799" cy="9427959"/>
              <a:chOff x="1981200" y="-7256"/>
              <a:chExt cx="4876800" cy="5176500"/>
            </a:xfrm>
          </p:grpSpPr>
          <p:cxnSp>
            <p:nvCxnSpPr>
              <p:cNvPr id="42" name="Google Shape;42;p2"/>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2"/>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4" name="Google Shape;44;p2"/>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5" name="Google Shape;45;p2"/>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6" name="Google Shape;46;p2"/>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 name="Google Shape;47;p2"/>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 name="Google Shape;48;p2"/>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 name="Google Shape;49;p2"/>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 name="Google Shape;50;p2"/>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1" name="Google Shape;51;p2"/>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2" name="Google Shape;52;p2"/>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3" name="Google Shape;53;p2"/>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 name="Google Shape;54;p2"/>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 name="Google Shape;55;p2"/>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 name="Google Shape;56;p2"/>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 name="Google Shape;57;p2"/>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 name="Google Shape;58;p2"/>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59" name="Google Shape;59;p2"/>
          <p:cNvGrpSpPr/>
          <p:nvPr/>
        </p:nvGrpSpPr>
        <p:grpSpPr>
          <a:xfrm rot="-9752243" flipH="1">
            <a:off x="6747784" y="3465250"/>
            <a:ext cx="2147435" cy="1866866"/>
            <a:chOff x="6765276" y="-162954"/>
            <a:chExt cx="2866591" cy="2492063"/>
          </a:xfrm>
        </p:grpSpPr>
        <p:grpSp>
          <p:nvGrpSpPr>
            <p:cNvPr id="60" name="Google Shape;60;p2"/>
            <p:cNvGrpSpPr/>
            <p:nvPr/>
          </p:nvGrpSpPr>
          <p:grpSpPr>
            <a:xfrm rot="-10389420">
              <a:off x="6886701" y="-14464"/>
              <a:ext cx="2623739" cy="2195084"/>
              <a:chOff x="-638995" y="-334701"/>
              <a:chExt cx="2596480" cy="2172278"/>
            </a:xfrm>
          </p:grpSpPr>
          <p:sp>
            <p:nvSpPr>
              <p:cNvPr id="61" name="Google Shape;61;p2"/>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2"/>
            <p:cNvGrpSpPr/>
            <p:nvPr/>
          </p:nvGrpSpPr>
          <p:grpSpPr>
            <a:xfrm rot="-7975399">
              <a:off x="8438169" y="-22510"/>
              <a:ext cx="598581" cy="841920"/>
              <a:chOff x="8333266" y="4580055"/>
              <a:chExt cx="537223" cy="755619"/>
            </a:xfrm>
          </p:grpSpPr>
          <p:sp>
            <p:nvSpPr>
              <p:cNvPr id="64" name="Google Shape;64;p2"/>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 name="Google Shape;66;p2"/>
          <p:cNvGrpSpPr/>
          <p:nvPr/>
        </p:nvGrpSpPr>
        <p:grpSpPr>
          <a:xfrm rot="8100000" flipH="1">
            <a:off x="1480140" y="-509699"/>
            <a:ext cx="1710095" cy="1448655"/>
            <a:chOff x="7609250" y="3647550"/>
            <a:chExt cx="1992782" cy="1688124"/>
          </a:xfrm>
        </p:grpSpPr>
        <p:sp>
          <p:nvSpPr>
            <p:cNvPr id="67" name="Google Shape;67;p2"/>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2"/>
          <p:cNvGrpSpPr/>
          <p:nvPr/>
        </p:nvGrpSpPr>
        <p:grpSpPr>
          <a:xfrm rot="364465" flipH="1">
            <a:off x="-741641" y="3470690"/>
            <a:ext cx="2220269" cy="1880833"/>
            <a:chOff x="7609250" y="3647550"/>
            <a:chExt cx="1992782" cy="1688124"/>
          </a:xfrm>
        </p:grpSpPr>
        <p:sp>
          <p:nvSpPr>
            <p:cNvPr id="72" name="Google Shape;72;p2"/>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2"/>
          <p:cNvGrpSpPr/>
          <p:nvPr/>
        </p:nvGrpSpPr>
        <p:grpSpPr>
          <a:xfrm flipH="1">
            <a:off x="7870601" y="2395758"/>
            <a:ext cx="1715611" cy="1445301"/>
            <a:chOff x="-364840" y="2920755"/>
            <a:chExt cx="1515022" cy="1276317"/>
          </a:xfrm>
        </p:grpSpPr>
        <p:sp>
          <p:nvSpPr>
            <p:cNvPr id="77" name="Google Shape;77;p2"/>
            <p:cNvSpPr/>
            <p:nvPr/>
          </p:nvSpPr>
          <p:spPr>
            <a:xfrm rot="-889881" flipH="1">
              <a:off x="-260791" y="3068847"/>
              <a:ext cx="1284666"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rot="-889881" flipH="1">
              <a:off x="-215094" y="3100615"/>
              <a:ext cx="1271807" cy="895802"/>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rot="-889881" flipH="1">
              <a:off x="-187800" y="3401697"/>
              <a:ext cx="807406" cy="553456"/>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oogle Shape;84;p2"/>
          <p:cNvGrpSpPr/>
          <p:nvPr/>
        </p:nvGrpSpPr>
        <p:grpSpPr>
          <a:xfrm rot="-373046" flipH="1">
            <a:off x="7555029" y="3559532"/>
            <a:ext cx="1951970" cy="1986786"/>
            <a:chOff x="864550" y="3440426"/>
            <a:chExt cx="1952005" cy="1986822"/>
          </a:xfrm>
        </p:grpSpPr>
        <p:sp>
          <p:nvSpPr>
            <p:cNvPr id="85" name="Google Shape;85;p2"/>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2"/>
          <p:cNvGrpSpPr/>
          <p:nvPr/>
        </p:nvGrpSpPr>
        <p:grpSpPr>
          <a:xfrm>
            <a:off x="6774616" y="-201329"/>
            <a:ext cx="2866591" cy="2492063"/>
            <a:chOff x="6765276" y="-162954"/>
            <a:chExt cx="2866591" cy="2492063"/>
          </a:xfrm>
        </p:grpSpPr>
        <p:grpSp>
          <p:nvGrpSpPr>
            <p:cNvPr id="91" name="Google Shape;91;p2"/>
            <p:cNvGrpSpPr/>
            <p:nvPr/>
          </p:nvGrpSpPr>
          <p:grpSpPr>
            <a:xfrm rot="-10389420">
              <a:off x="6886701" y="-14464"/>
              <a:ext cx="2623739" cy="2195084"/>
              <a:chOff x="-638995" y="-334701"/>
              <a:chExt cx="2596480" cy="2172278"/>
            </a:xfrm>
          </p:grpSpPr>
          <p:sp>
            <p:nvSpPr>
              <p:cNvPr id="92" name="Google Shape;92;p2"/>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 name="Google Shape;94;p2"/>
            <p:cNvGrpSpPr/>
            <p:nvPr/>
          </p:nvGrpSpPr>
          <p:grpSpPr>
            <a:xfrm rot="-7975399">
              <a:off x="8438169" y="-22510"/>
              <a:ext cx="598581" cy="841920"/>
              <a:chOff x="8333266" y="4580055"/>
              <a:chExt cx="537223" cy="755619"/>
            </a:xfrm>
          </p:grpSpPr>
          <p:sp>
            <p:nvSpPr>
              <p:cNvPr id="95" name="Google Shape;95;p2"/>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7" name="Google Shape;97;p2"/>
          <p:cNvGrpSpPr/>
          <p:nvPr/>
        </p:nvGrpSpPr>
        <p:grpSpPr>
          <a:xfrm rot="-484278" flipH="1">
            <a:off x="5894379" y="-221675"/>
            <a:ext cx="1547230" cy="1240244"/>
            <a:chOff x="5687421" y="4273153"/>
            <a:chExt cx="1439624" cy="1154094"/>
          </a:xfrm>
        </p:grpSpPr>
        <p:sp>
          <p:nvSpPr>
            <p:cNvPr id="98" name="Google Shape;98;p2"/>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2"/>
          <p:cNvGrpSpPr/>
          <p:nvPr/>
        </p:nvGrpSpPr>
        <p:grpSpPr>
          <a:xfrm rot="10287593" flipH="1">
            <a:off x="-360503" y="-366724"/>
            <a:ext cx="1951981" cy="1986798"/>
            <a:chOff x="864550" y="3440426"/>
            <a:chExt cx="1952005" cy="1986822"/>
          </a:xfrm>
        </p:grpSpPr>
        <p:sp>
          <p:nvSpPr>
            <p:cNvPr id="102" name="Google Shape;102;p2"/>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2"/>
          <p:cNvGrpSpPr/>
          <p:nvPr/>
        </p:nvGrpSpPr>
        <p:grpSpPr>
          <a:xfrm>
            <a:off x="-497199" y="2042633"/>
            <a:ext cx="1715611" cy="1445301"/>
            <a:chOff x="-364840" y="2920755"/>
            <a:chExt cx="1515022" cy="1276317"/>
          </a:xfrm>
        </p:grpSpPr>
        <p:sp>
          <p:nvSpPr>
            <p:cNvPr id="108" name="Google Shape;108;p2"/>
            <p:cNvSpPr/>
            <p:nvPr/>
          </p:nvSpPr>
          <p:spPr>
            <a:xfrm rot="-889881" flipH="1">
              <a:off x="-260791" y="3068847"/>
              <a:ext cx="1284666"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rot="-889881" flipH="1">
              <a:off x="-215094" y="3100615"/>
              <a:ext cx="1271807" cy="895802"/>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rot="-889881" flipH="1">
              <a:off x="-187800" y="3401697"/>
              <a:ext cx="807406" cy="553456"/>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 name="Google Shape;111;p2"/>
          <p:cNvSpPr txBox="1">
            <a:spLocks noGrp="1"/>
          </p:cNvSpPr>
          <p:nvPr>
            <p:ph type="ctrTitle"/>
          </p:nvPr>
        </p:nvSpPr>
        <p:spPr>
          <a:xfrm>
            <a:off x="1966800" y="946500"/>
            <a:ext cx="5210400" cy="24783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5600" b="1">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2" name="Google Shape;112;p2"/>
          <p:cNvSpPr txBox="1">
            <a:spLocks noGrp="1"/>
          </p:cNvSpPr>
          <p:nvPr>
            <p:ph type="subTitle" idx="1"/>
          </p:nvPr>
        </p:nvSpPr>
        <p:spPr>
          <a:xfrm>
            <a:off x="1966800" y="3424800"/>
            <a:ext cx="4216500" cy="40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5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44"/>
        <p:cNvGrpSpPr/>
        <p:nvPr/>
      </p:nvGrpSpPr>
      <p:grpSpPr>
        <a:xfrm>
          <a:off x="0" y="0"/>
          <a:ext cx="0" cy="0"/>
          <a:chOff x="0" y="0"/>
          <a:chExt cx="0" cy="0"/>
        </a:xfrm>
      </p:grpSpPr>
      <p:grpSp>
        <p:nvGrpSpPr>
          <p:cNvPr id="745" name="Google Shape;745;p11"/>
          <p:cNvGrpSpPr/>
          <p:nvPr/>
        </p:nvGrpSpPr>
        <p:grpSpPr>
          <a:xfrm>
            <a:off x="-141975" y="-205150"/>
            <a:ext cx="9427959" cy="5489161"/>
            <a:chOff x="-141975" y="-243875"/>
            <a:chExt cx="9427959" cy="5489161"/>
          </a:xfrm>
        </p:grpSpPr>
        <p:grpSp>
          <p:nvGrpSpPr>
            <p:cNvPr id="746" name="Google Shape;746;p11"/>
            <p:cNvGrpSpPr/>
            <p:nvPr/>
          </p:nvGrpSpPr>
          <p:grpSpPr>
            <a:xfrm>
              <a:off x="152400" y="-243875"/>
              <a:ext cx="8839200" cy="5489161"/>
              <a:chOff x="152400" y="-7256"/>
              <a:chExt cx="8839200" cy="5176500"/>
            </a:xfrm>
          </p:grpSpPr>
          <p:cxnSp>
            <p:nvCxnSpPr>
              <p:cNvPr id="747" name="Google Shape;747;p11"/>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48" name="Google Shape;748;p11"/>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49" name="Google Shape;749;p11"/>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0" name="Google Shape;750;p11"/>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1" name="Google Shape;751;p11"/>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2" name="Google Shape;752;p11"/>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3" name="Google Shape;753;p11"/>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4" name="Google Shape;754;p11"/>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5" name="Google Shape;755;p11"/>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6" name="Google Shape;756;p11"/>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7" name="Google Shape;757;p11"/>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8" name="Google Shape;758;p11"/>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9" name="Google Shape;759;p11"/>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0" name="Google Shape;760;p11"/>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1" name="Google Shape;761;p11"/>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2" name="Google Shape;762;p11"/>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3" name="Google Shape;763;p11"/>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4" name="Google Shape;764;p11"/>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5" name="Google Shape;765;p11"/>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6" name="Google Shape;766;p11"/>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7" name="Google Shape;767;p11"/>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8" name="Google Shape;768;p11"/>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9" name="Google Shape;769;p11"/>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0" name="Google Shape;770;p11"/>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1" name="Google Shape;771;p11"/>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2" name="Google Shape;772;p11"/>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3" name="Google Shape;773;p11"/>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4" name="Google Shape;774;p11"/>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5" name="Google Shape;775;p11"/>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6" name="Google Shape;776;p11"/>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777" name="Google Shape;777;p11"/>
            <p:cNvGrpSpPr/>
            <p:nvPr/>
          </p:nvGrpSpPr>
          <p:grpSpPr>
            <a:xfrm rot="5400000">
              <a:off x="2084105" y="-2109407"/>
              <a:ext cx="4975799" cy="9427959"/>
              <a:chOff x="1981200" y="-7256"/>
              <a:chExt cx="4876800" cy="5176500"/>
            </a:xfrm>
          </p:grpSpPr>
          <p:cxnSp>
            <p:nvCxnSpPr>
              <p:cNvPr id="778" name="Google Shape;778;p11"/>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9" name="Google Shape;779;p11"/>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0" name="Google Shape;780;p11"/>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1" name="Google Shape;781;p11"/>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2" name="Google Shape;782;p11"/>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3" name="Google Shape;783;p11"/>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4" name="Google Shape;784;p11"/>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5" name="Google Shape;785;p11"/>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6" name="Google Shape;786;p11"/>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7" name="Google Shape;787;p11"/>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8" name="Google Shape;788;p11"/>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9" name="Google Shape;789;p11"/>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90" name="Google Shape;790;p11"/>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91" name="Google Shape;791;p11"/>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92" name="Google Shape;792;p11"/>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93" name="Google Shape;793;p11"/>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94" name="Google Shape;794;p11"/>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795" name="Google Shape;795;p11"/>
          <p:cNvGrpSpPr/>
          <p:nvPr/>
        </p:nvGrpSpPr>
        <p:grpSpPr>
          <a:xfrm rot="9716868">
            <a:off x="154071" y="4223477"/>
            <a:ext cx="1547016" cy="1240187"/>
            <a:chOff x="5687421" y="4273153"/>
            <a:chExt cx="1439624" cy="1154094"/>
          </a:xfrm>
        </p:grpSpPr>
        <p:sp>
          <p:nvSpPr>
            <p:cNvPr id="796" name="Google Shape;796;p11"/>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1"/>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1"/>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9" name="Google Shape;799;p11"/>
          <p:cNvGrpSpPr/>
          <p:nvPr/>
        </p:nvGrpSpPr>
        <p:grpSpPr>
          <a:xfrm rot="484278">
            <a:off x="974948" y="-428325"/>
            <a:ext cx="1547230" cy="1240244"/>
            <a:chOff x="5687421" y="4273153"/>
            <a:chExt cx="1439624" cy="1154094"/>
          </a:xfrm>
        </p:grpSpPr>
        <p:sp>
          <p:nvSpPr>
            <p:cNvPr id="800" name="Google Shape;800;p11"/>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1"/>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1"/>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11"/>
          <p:cNvGrpSpPr/>
          <p:nvPr/>
        </p:nvGrpSpPr>
        <p:grpSpPr>
          <a:xfrm rot="-5158820" flipH="1">
            <a:off x="7661904" y="2684400"/>
            <a:ext cx="2220239" cy="1880808"/>
            <a:chOff x="7609250" y="3647550"/>
            <a:chExt cx="1992782" cy="1688124"/>
          </a:xfrm>
        </p:grpSpPr>
        <p:sp>
          <p:nvSpPr>
            <p:cNvPr id="804" name="Google Shape;804;p11"/>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1"/>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1"/>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1"/>
          <p:cNvGrpSpPr/>
          <p:nvPr/>
        </p:nvGrpSpPr>
        <p:grpSpPr>
          <a:xfrm rot="-2371079" flipH="1">
            <a:off x="6745666" y="3904663"/>
            <a:ext cx="1951943" cy="1986758"/>
            <a:chOff x="864550" y="3440426"/>
            <a:chExt cx="1952005" cy="1986822"/>
          </a:xfrm>
        </p:grpSpPr>
        <p:sp>
          <p:nvSpPr>
            <p:cNvPr id="809" name="Google Shape;809;p11"/>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1"/>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1"/>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11"/>
          <p:cNvGrpSpPr/>
          <p:nvPr/>
        </p:nvGrpSpPr>
        <p:grpSpPr>
          <a:xfrm rot="-5822343">
            <a:off x="8053368" y="546227"/>
            <a:ext cx="1547164" cy="1240191"/>
            <a:chOff x="5687421" y="4273153"/>
            <a:chExt cx="1439624" cy="1154094"/>
          </a:xfrm>
        </p:grpSpPr>
        <p:sp>
          <p:nvSpPr>
            <p:cNvPr id="815" name="Google Shape;815;p11"/>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1"/>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8" name="Google Shape;818;p11"/>
          <p:cNvGrpSpPr/>
          <p:nvPr/>
        </p:nvGrpSpPr>
        <p:grpSpPr>
          <a:xfrm rot="1000736">
            <a:off x="6188055" y="-586218"/>
            <a:ext cx="2866507" cy="2491990"/>
            <a:chOff x="6765276" y="-162954"/>
            <a:chExt cx="2866591" cy="2492063"/>
          </a:xfrm>
        </p:grpSpPr>
        <p:grpSp>
          <p:nvGrpSpPr>
            <p:cNvPr id="819" name="Google Shape;819;p11"/>
            <p:cNvGrpSpPr/>
            <p:nvPr/>
          </p:nvGrpSpPr>
          <p:grpSpPr>
            <a:xfrm rot="-10389420">
              <a:off x="6886701" y="-14464"/>
              <a:ext cx="2623739" cy="2195084"/>
              <a:chOff x="-638995" y="-334701"/>
              <a:chExt cx="2596480" cy="2172278"/>
            </a:xfrm>
          </p:grpSpPr>
          <p:sp>
            <p:nvSpPr>
              <p:cNvPr id="820" name="Google Shape;820;p11"/>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1"/>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11"/>
            <p:cNvGrpSpPr/>
            <p:nvPr/>
          </p:nvGrpSpPr>
          <p:grpSpPr>
            <a:xfrm rot="-7975399">
              <a:off x="8438169" y="-22510"/>
              <a:ext cx="598581" cy="841920"/>
              <a:chOff x="8333266" y="4580055"/>
              <a:chExt cx="537223" cy="755619"/>
            </a:xfrm>
          </p:grpSpPr>
          <p:sp>
            <p:nvSpPr>
              <p:cNvPr id="823" name="Google Shape;823;p11"/>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25" name="Google Shape;825;p11"/>
          <p:cNvGrpSpPr/>
          <p:nvPr/>
        </p:nvGrpSpPr>
        <p:grpSpPr>
          <a:xfrm rot="4058146" flipH="1">
            <a:off x="-496029" y="3142507"/>
            <a:ext cx="1952040" cy="1986857"/>
            <a:chOff x="864550" y="3440426"/>
            <a:chExt cx="1952005" cy="1986822"/>
          </a:xfrm>
        </p:grpSpPr>
        <p:sp>
          <p:nvSpPr>
            <p:cNvPr id="826" name="Google Shape;826;p11"/>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1"/>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1"/>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11"/>
          <p:cNvGrpSpPr/>
          <p:nvPr/>
        </p:nvGrpSpPr>
        <p:grpSpPr>
          <a:xfrm rot="2700000">
            <a:off x="2863347" y="4119226"/>
            <a:ext cx="1710095" cy="1448655"/>
            <a:chOff x="7609250" y="3647550"/>
            <a:chExt cx="1992782" cy="1688124"/>
          </a:xfrm>
        </p:grpSpPr>
        <p:sp>
          <p:nvSpPr>
            <p:cNvPr id="832" name="Google Shape;832;p11"/>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1"/>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6" name="Google Shape;836;p11"/>
          <p:cNvGrpSpPr/>
          <p:nvPr/>
        </p:nvGrpSpPr>
        <p:grpSpPr>
          <a:xfrm rot="7481861" flipH="1">
            <a:off x="-82517" y="-239312"/>
            <a:ext cx="1951846" cy="1986660"/>
            <a:chOff x="864550" y="3440426"/>
            <a:chExt cx="1952005" cy="1986822"/>
          </a:xfrm>
        </p:grpSpPr>
        <p:sp>
          <p:nvSpPr>
            <p:cNvPr id="837" name="Google Shape;837;p11"/>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1"/>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1"/>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50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1"/>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2" name="Google Shape;842;p11"/>
          <p:cNvGrpSpPr/>
          <p:nvPr/>
        </p:nvGrpSpPr>
        <p:grpSpPr>
          <a:xfrm rot="-5179152" flipH="1">
            <a:off x="4179071" y="-268046"/>
            <a:ext cx="1715665" cy="1445347"/>
            <a:chOff x="-364840" y="2920755"/>
            <a:chExt cx="1515022" cy="1276317"/>
          </a:xfrm>
        </p:grpSpPr>
        <p:sp>
          <p:nvSpPr>
            <p:cNvPr id="843" name="Google Shape;843;p11"/>
            <p:cNvSpPr/>
            <p:nvPr/>
          </p:nvSpPr>
          <p:spPr>
            <a:xfrm rot="-889881" flipH="1">
              <a:off x="-260791" y="3068847"/>
              <a:ext cx="1284666"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1"/>
            <p:cNvSpPr/>
            <p:nvPr/>
          </p:nvSpPr>
          <p:spPr>
            <a:xfrm rot="-889881" flipH="1">
              <a:off x="-215094" y="3100615"/>
              <a:ext cx="1271807" cy="895802"/>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1"/>
            <p:cNvSpPr/>
            <p:nvPr/>
          </p:nvSpPr>
          <p:spPr>
            <a:xfrm rot="-889881" flipH="1">
              <a:off x="-187800" y="3401697"/>
              <a:ext cx="807406" cy="553456"/>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11"/>
          <p:cNvSpPr txBox="1">
            <a:spLocks noGrp="1"/>
          </p:cNvSpPr>
          <p:nvPr>
            <p:ph type="title" hasCustomPrompt="1"/>
          </p:nvPr>
        </p:nvSpPr>
        <p:spPr>
          <a:xfrm>
            <a:off x="1680150" y="1171450"/>
            <a:ext cx="5783700" cy="17679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12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847" name="Google Shape;847;p11"/>
          <p:cNvSpPr txBox="1">
            <a:spLocks noGrp="1"/>
          </p:cNvSpPr>
          <p:nvPr>
            <p:ph type="subTitle" idx="1"/>
          </p:nvPr>
        </p:nvSpPr>
        <p:spPr>
          <a:xfrm>
            <a:off x="1680150" y="3063550"/>
            <a:ext cx="5783700" cy="3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5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2F2F2">
            <a:alpha val="0"/>
          </a:srgbClr>
        </a:solidFill>
        <a:effectLst/>
      </p:bgPr>
    </p:bg>
    <p:spTree>
      <p:nvGrpSpPr>
        <p:cNvPr id="1" name="Shape 84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3"/>
        <p:cNvGrpSpPr/>
        <p:nvPr/>
      </p:nvGrpSpPr>
      <p:grpSpPr>
        <a:xfrm>
          <a:off x="0" y="0"/>
          <a:ext cx="0" cy="0"/>
          <a:chOff x="0" y="0"/>
          <a:chExt cx="0" cy="0"/>
        </a:xfrm>
      </p:grpSpPr>
      <p:grpSp>
        <p:nvGrpSpPr>
          <p:cNvPr id="114" name="Google Shape;114;p3"/>
          <p:cNvGrpSpPr/>
          <p:nvPr/>
        </p:nvGrpSpPr>
        <p:grpSpPr>
          <a:xfrm>
            <a:off x="-141975" y="-205150"/>
            <a:ext cx="9427959" cy="5489161"/>
            <a:chOff x="-141975" y="-243875"/>
            <a:chExt cx="9427959" cy="5489161"/>
          </a:xfrm>
        </p:grpSpPr>
        <p:grpSp>
          <p:nvGrpSpPr>
            <p:cNvPr id="115" name="Google Shape;115;p3"/>
            <p:cNvGrpSpPr/>
            <p:nvPr/>
          </p:nvGrpSpPr>
          <p:grpSpPr>
            <a:xfrm>
              <a:off x="152400" y="-243875"/>
              <a:ext cx="8839200" cy="5489161"/>
              <a:chOff x="152400" y="-7256"/>
              <a:chExt cx="8839200" cy="5176500"/>
            </a:xfrm>
          </p:grpSpPr>
          <p:cxnSp>
            <p:nvCxnSpPr>
              <p:cNvPr id="116" name="Google Shape;116;p3"/>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17" name="Google Shape;117;p3"/>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18" name="Google Shape;118;p3"/>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19" name="Google Shape;119;p3"/>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0" name="Google Shape;120;p3"/>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1" name="Google Shape;121;p3"/>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2" name="Google Shape;122;p3"/>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3" name="Google Shape;123;p3"/>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4" name="Google Shape;124;p3"/>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5" name="Google Shape;125;p3"/>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6" name="Google Shape;126;p3"/>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7" name="Google Shape;127;p3"/>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8" name="Google Shape;128;p3"/>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9" name="Google Shape;129;p3"/>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0" name="Google Shape;130;p3"/>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1" name="Google Shape;131;p3"/>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2" name="Google Shape;132;p3"/>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3" name="Google Shape;133;p3"/>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4" name="Google Shape;134;p3"/>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5" name="Google Shape;135;p3"/>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6" name="Google Shape;136;p3"/>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7" name="Google Shape;137;p3"/>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8" name="Google Shape;138;p3"/>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9" name="Google Shape;139;p3"/>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0" name="Google Shape;140;p3"/>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1" name="Google Shape;141;p3"/>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2" name="Google Shape;142;p3"/>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3" name="Google Shape;143;p3"/>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4" name="Google Shape;144;p3"/>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5" name="Google Shape;145;p3"/>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146" name="Google Shape;146;p3"/>
            <p:cNvGrpSpPr/>
            <p:nvPr/>
          </p:nvGrpSpPr>
          <p:grpSpPr>
            <a:xfrm rot="5400000">
              <a:off x="2084105" y="-2109407"/>
              <a:ext cx="4975799" cy="9427959"/>
              <a:chOff x="1981200" y="-7256"/>
              <a:chExt cx="4876800" cy="5176500"/>
            </a:xfrm>
          </p:grpSpPr>
          <p:cxnSp>
            <p:nvCxnSpPr>
              <p:cNvPr id="147" name="Google Shape;147;p3"/>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8" name="Google Shape;148;p3"/>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9" name="Google Shape;149;p3"/>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0" name="Google Shape;150;p3"/>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1" name="Google Shape;151;p3"/>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2" name="Google Shape;152;p3"/>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3" name="Google Shape;153;p3"/>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4" name="Google Shape;154;p3"/>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5" name="Google Shape;155;p3"/>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6" name="Google Shape;156;p3"/>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7" name="Google Shape;157;p3"/>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8" name="Google Shape;158;p3"/>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9" name="Google Shape;159;p3"/>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60" name="Google Shape;160;p3"/>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61" name="Google Shape;161;p3"/>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62" name="Google Shape;162;p3"/>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63" name="Google Shape;163;p3"/>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164" name="Google Shape;164;p3"/>
          <p:cNvGrpSpPr/>
          <p:nvPr/>
        </p:nvGrpSpPr>
        <p:grpSpPr>
          <a:xfrm rot="8100000" flipH="1">
            <a:off x="1800719" y="-214749"/>
            <a:ext cx="1710095" cy="1448655"/>
            <a:chOff x="7609250" y="3647550"/>
            <a:chExt cx="1992782" cy="1688124"/>
          </a:xfrm>
        </p:grpSpPr>
        <p:sp>
          <p:nvSpPr>
            <p:cNvPr id="165" name="Google Shape;165;p3"/>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3"/>
          <p:cNvGrpSpPr/>
          <p:nvPr/>
        </p:nvGrpSpPr>
        <p:grpSpPr>
          <a:xfrm>
            <a:off x="6552320" y="-201329"/>
            <a:ext cx="2866591" cy="2492063"/>
            <a:chOff x="6765276" y="-162954"/>
            <a:chExt cx="2866591" cy="2492063"/>
          </a:xfrm>
        </p:grpSpPr>
        <p:grpSp>
          <p:nvGrpSpPr>
            <p:cNvPr id="170" name="Google Shape;170;p3"/>
            <p:cNvGrpSpPr/>
            <p:nvPr/>
          </p:nvGrpSpPr>
          <p:grpSpPr>
            <a:xfrm rot="-10389420">
              <a:off x="6886701" y="-14464"/>
              <a:ext cx="2623739" cy="2195084"/>
              <a:chOff x="-638995" y="-334701"/>
              <a:chExt cx="2596480" cy="2172278"/>
            </a:xfrm>
          </p:grpSpPr>
          <p:sp>
            <p:nvSpPr>
              <p:cNvPr id="171" name="Google Shape;171;p3"/>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3"/>
            <p:cNvGrpSpPr/>
            <p:nvPr/>
          </p:nvGrpSpPr>
          <p:grpSpPr>
            <a:xfrm rot="-7975399">
              <a:off x="8438169" y="-22510"/>
              <a:ext cx="598581" cy="841920"/>
              <a:chOff x="8333266" y="4580055"/>
              <a:chExt cx="537223" cy="755619"/>
            </a:xfrm>
          </p:grpSpPr>
          <p:sp>
            <p:nvSpPr>
              <p:cNvPr id="174" name="Google Shape;174;p3"/>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6" name="Google Shape;176;p3"/>
          <p:cNvGrpSpPr/>
          <p:nvPr/>
        </p:nvGrpSpPr>
        <p:grpSpPr>
          <a:xfrm rot="-484278" flipH="1">
            <a:off x="5572458" y="-398175"/>
            <a:ext cx="1547230" cy="1240244"/>
            <a:chOff x="5687421" y="4273153"/>
            <a:chExt cx="1439624" cy="1154094"/>
          </a:xfrm>
        </p:grpSpPr>
        <p:sp>
          <p:nvSpPr>
            <p:cNvPr id="177" name="Google Shape;177;p3"/>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 name="Google Shape;180;p3"/>
          <p:cNvGrpSpPr/>
          <p:nvPr/>
        </p:nvGrpSpPr>
        <p:grpSpPr>
          <a:xfrm rot="10287593" flipH="1">
            <a:off x="194325" y="-366724"/>
            <a:ext cx="1951981" cy="1986798"/>
            <a:chOff x="864550" y="3440426"/>
            <a:chExt cx="1952005" cy="1986822"/>
          </a:xfrm>
        </p:grpSpPr>
        <p:sp>
          <p:nvSpPr>
            <p:cNvPr id="181" name="Google Shape;181;p3"/>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86;p3"/>
          <p:cNvGrpSpPr/>
          <p:nvPr/>
        </p:nvGrpSpPr>
        <p:grpSpPr>
          <a:xfrm rot="1919814">
            <a:off x="7988900" y="2493001"/>
            <a:ext cx="1547286" cy="1240305"/>
            <a:chOff x="5687421" y="4273153"/>
            <a:chExt cx="1439624" cy="1154094"/>
          </a:xfrm>
        </p:grpSpPr>
        <p:sp>
          <p:nvSpPr>
            <p:cNvPr id="187" name="Google Shape;187;p3"/>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190;p3"/>
          <p:cNvGrpSpPr/>
          <p:nvPr/>
        </p:nvGrpSpPr>
        <p:grpSpPr>
          <a:xfrm rot="-9752243" flipH="1">
            <a:off x="5940471" y="3833608"/>
            <a:ext cx="2147435" cy="1866866"/>
            <a:chOff x="6765276" y="-162954"/>
            <a:chExt cx="2866591" cy="2492063"/>
          </a:xfrm>
        </p:grpSpPr>
        <p:grpSp>
          <p:nvGrpSpPr>
            <p:cNvPr id="191" name="Google Shape;191;p3"/>
            <p:cNvGrpSpPr/>
            <p:nvPr/>
          </p:nvGrpSpPr>
          <p:grpSpPr>
            <a:xfrm rot="-10389420">
              <a:off x="6886701" y="-14464"/>
              <a:ext cx="2623739" cy="2195084"/>
              <a:chOff x="-638995" y="-334701"/>
              <a:chExt cx="2596480" cy="2172278"/>
            </a:xfrm>
          </p:grpSpPr>
          <p:sp>
            <p:nvSpPr>
              <p:cNvPr id="192" name="Google Shape;192;p3"/>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194;p3"/>
            <p:cNvGrpSpPr/>
            <p:nvPr/>
          </p:nvGrpSpPr>
          <p:grpSpPr>
            <a:xfrm rot="-7975399">
              <a:off x="8438169" y="-22510"/>
              <a:ext cx="598581" cy="841920"/>
              <a:chOff x="8333266" y="4580055"/>
              <a:chExt cx="537223" cy="755619"/>
            </a:xfrm>
          </p:grpSpPr>
          <p:sp>
            <p:nvSpPr>
              <p:cNvPr id="195" name="Google Shape;195;p3"/>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7" name="Google Shape;197;p3"/>
          <p:cNvGrpSpPr/>
          <p:nvPr/>
        </p:nvGrpSpPr>
        <p:grpSpPr>
          <a:xfrm rot="-2210956" flipH="1">
            <a:off x="7332291" y="3615109"/>
            <a:ext cx="1951966" cy="1986782"/>
            <a:chOff x="864550" y="3440426"/>
            <a:chExt cx="1952005" cy="1986822"/>
          </a:xfrm>
        </p:grpSpPr>
        <p:sp>
          <p:nvSpPr>
            <p:cNvPr id="198" name="Google Shape;198;p3"/>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50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3"/>
          <p:cNvGrpSpPr/>
          <p:nvPr/>
        </p:nvGrpSpPr>
        <p:grpSpPr>
          <a:xfrm>
            <a:off x="-349404" y="2589258"/>
            <a:ext cx="1715611" cy="1445301"/>
            <a:chOff x="-364840" y="2920755"/>
            <a:chExt cx="1515022" cy="1276317"/>
          </a:xfrm>
        </p:grpSpPr>
        <p:sp>
          <p:nvSpPr>
            <p:cNvPr id="204" name="Google Shape;204;p3"/>
            <p:cNvSpPr/>
            <p:nvPr/>
          </p:nvSpPr>
          <p:spPr>
            <a:xfrm rot="-889881" flipH="1">
              <a:off x="-260791" y="3068847"/>
              <a:ext cx="1284666"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rot="-889881" flipH="1">
              <a:off x="-215094" y="3100615"/>
              <a:ext cx="1271807" cy="895802"/>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rot="-889881" flipH="1">
              <a:off x="-187800" y="3401697"/>
              <a:ext cx="807406" cy="553456"/>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207;p3"/>
          <p:cNvGrpSpPr/>
          <p:nvPr/>
        </p:nvGrpSpPr>
        <p:grpSpPr>
          <a:xfrm rot="373046">
            <a:off x="338085" y="3434324"/>
            <a:ext cx="1951970" cy="1986786"/>
            <a:chOff x="864550" y="3440426"/>
            <a:chExt cx="1952005" cy="1986822"/>
          </a:xfrm>
        </p:grpSpPr>
        <p:sp>
          <p:nvSpPr>
            <p:cNvPr id="208" name="Google Shape;208;p3"/>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 name="Google Shape;213;p3"/>
          <p:cNvGrpSpPr/>
          <p:nvPr/>
        </p:nvGrpSpPr>
        <p:grpSpPr>
          <a:xfrm>
            <a:off x="3510835" y="4296088"/>
            <a:ext cx="1547163" cy="1240190"/>
            <a:chOff x="5687421" y="4273153"/>
            <a:chExt cx="1439624" cy="1154094"/>
          </a:xfrm>
        </p:grpSpPr>
        <p:sp>
          <p:nvSpPr>
            <p:cNvPr id="214" name="Google Shape;214;p3"/>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 name="Google Shape;217;p3"/>
          <p:cNvSpPr txBox="1">
            <a:spLocks noGrp="1"/>
          </p:cNvSpPr>
          <p:nvPr>
            <p:ph type="title"/>
          </p:nvPr>
        </p:nvSpPr>
        <p:spPr>
          <a:xfrm>
            <a:off x="2940000" y="2737701"/>
            <a:ext cx="3264000" cy="8847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5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8" name="Google Shape;218;p3"/>
          <p:cNvSpPr txBox="1">
            <a:spLocks noGrp="1"/>
          </p:cNvSpPr>
          <p:nvPr>
            <p:ph type="title" idx="2" hasCustomPrompt="1"/>
          </p:nvPr>
        </p:nvSpPr>
        <p:spPr>
          <a:xfrm>
            <a:off x="3995550" y="1502650"/>
            <a:ext cx="1152900" cy="656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5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9" name="Google Shape;219;p3"/>
          <p:cNvSpPr txBox="1">
            <a:spLocks noGrp="1"/>
          </p:cNvSpPr>
          <p:nvPr>
            <p:ph type="subTitle" idx="1"/>
          </p:nvPr>
        </p:nvSpPr>
        <p:spPr>
          <a:xfrm>
            <a:off x="2391900" y="3698588"/>
            <a:ext cx="4360200" cy="3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0"/>
        <p:cNvGrpSpPr/>
        <p:nvPr/>
      </p:nvGrpSpPr>
      <p:grpSpPr>
        <a:xfrm>
          <a:off x="0" y="0"/>
          <a:ext cx="0" cy="0"/>
          <a:chOff x="0" y="0"/>
          <a:chExt cx="0" cy="0"/>
        </a:xfrm>
      </p:grpSpPr>
      <p:grpSp>
        <p:nvGrpSpPr>
          <p:cNvPr id="221" name="Google Shape;221;p4"/>
          <p:cNvGrpSpPr/>
          <p:nvPr/>
        </p:nvGrpSpPr>
        <p:grpSpPr>
          <a:xfrm>
            <a:off x="-141975" y="-205150"/>
            <a:ext cx="9427959" cy="5489161"/>
            <a:chOff x="-141975" y="-243875"/>
            <a:chExt cx="9427959" cy="5489161"/>
          </a:xfrm>
        </p:grpSpPr>
        <p:grpSp>
          <p:nvGrpSpPr>
            <p:cNvPr id="222" name="Google Shape;222;p4"/>
            <p:cNvGrpSpPr/>
            <p:nvPr/>
          </p:nvGrpSpPr>
          <p:grpSpPr>
            <a:xfrm>
              <a:off x="152400" y="-243875"/>
              <a:ext cx="8839200" cy="5489161"/>
              <a:chOff x="152400" y="-7256"/>
              <a:chExt cx="8839200" cy="5176500"/>
            </a:xfrm>
          </p:grpSpPr>
          <p:cxnSp>
            <p:nvCxnSpPr>
              <p:cNvPr id="223" name="Google Shape;223;p4"/>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24" name="Google Shape;224;p4"/>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25" name="Google Shape;225;p4"/>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26" name="Google Shape;226;p4"/>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27" name="Google Shape;227;p4"/>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28" name="Google Shape;228;p4"/>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29" name="Google Shape;229;p4"/>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30" name="Google Shape;230;p4"/>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31" name="Google Shape;231;p4"/>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32" name="Google Shape;232;p4"/>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33" name="Google Shape;233;p4"/>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34" name="Google Shape;234;p4"/>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35" name="Google Shape;235;p4"/>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36" name="Google Shape;236;p4"/>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37" name="Google Shape;237;p4"/>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38" name="Google Shape;238;p4"/>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39" name="Google Shape;239;p4"/>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40" name="Google Shape;240;p4"/>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41" name="Google Shape;241;p4"/>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42" name="Google Shape;242;p4"/>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43" name="Google Shape;243;p4"/>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44" name="Google Shape;244;p4"/>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45" name="Google Shape;245;p4"/>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46" name="Google Shape;246;p4"/>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47" name="Google Shape;247;p4"/>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48" name="Google Shape;248;p4"/>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49" name="Google Shape;249;p4"/>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50" name="Google Shape;250;p4"/>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51" name="Google Shape;251;p4"/>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52" name="Google Shape;252;p4"/>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253" name="Google Shape;253;p4"/>
            <p:cNvGrpSpPr/>
            <p:nvPr/>
          </p:nvGrpSpPr>
          <p:grpSpPr>
            <a:xfrm rot="5400000">
              <a:off x="2084105" y="-2109407"/>
              <a:ext cx="4975799" cy="9427959"/>
              <a:chOff x="1981200" y="-7256"/>
              <a:chExt cx="4876800" cy="5176500"/>
            </a:xfrm>
          </p:grpSpPr>
          <p:cxnSp>
            <p:nvCxnSpPr>
              <p:cNvPr id="254" name="Google Shape;254;p4"/>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55" name="Google Shape;255;p4"/>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56" name="Google Shape;256;p4"/>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57" name="Google Shape;257;p4"/>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58" name="Google Shape;258;p4"/>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59" name="Google Shape;259;p4"/>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60" name="Google Shape;260;p4"/>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61" name="Google Shape;261;p4"/>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62" name="Google Shape;262;p4"/>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63" name="Google Shape;263;p4"/>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64" name="Google Shape;264;p4"/>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65" name="Google Shape;265;p4"/>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66" name="Google Shape;266;p4"/>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67" name="Google Shape;267;p4"/>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68" name="Google Shape;268;p4"/>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69" name="Google Shape;269;p4"/>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70" name="Google Shape;270;p4"/>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271" name="Google Shape;271;p4"/>
          <p:cNvGrpSpPr/>
          <p:nvPr/>
        </p:nvGrpSpPr>
        <p:grpSpPr>
          <a:xfrm rot="1047757" flipH="1">
            <a:off x="-912704" y="-665592"/>
            <a:ext cx="2147435" cy="1866866"/>
            <a:chOff x="6765276" y="-162954"/>
            <a:chExt cx="2866591" cy="2492063"/>
          </a:xfrm>
        </p:grpSpPr>
        <p:grpSp>
          <p:nvGrpSpPr>
            <p:cNvPr id="272" name="Google Shape;272;p4"/>
            <p:cNvGrpSpPr/>
            <p:nvPr/>
          </p:nvGrpSpPr>
          <p:grpSpPr>
            <a:xfrm rot="-10389420">
              <a:off x="6886701" y="-14464"/>
              <a:ext cx="2623739" cy="2195084"/>
              <a:chOff x="-638995" y="-334701"/>
              <a:chExt cx="2596480" cy="2172278"/>
            </a:xfrm>
          </p:grpSpPr>
          <p:sp>
            <p:nvSpPr>
              <p:cNvPr id="273" name="Google Shape;273;p4"/>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 name="Google Shape;275;p4"/>
            <p:cNvGrpSpPr/>
            <p:nvPr/>
          </p:nvGrpSpPr>
          <p:grpSpPr>
            <a:xfrm rot="-7975399">
              <a:off x="8438169" y="-22510"/>
              <a:ext cx="598581" cy="841920"/>
              <a:chOff x="8333266" y="4580055"/>
              <a:chExt cx="537223" cy="755619"/>
            </a:xfrm>
          </p:grpSpPr>
          <p:sp>
            <p:nvSpPr>
              <p:cNvPr id="276" name="Google Shape;276;p4"/>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8" name="Google Shape;278;p4"/>
          <p:cNvGrpSpPr/>
          <p:nvPr/>
        </p:nvGrpSpPr>
        <p:grpSpPr>
          <a:xfrm rot="1919814">
            <a:off x="8312725" y="3674663"/>
            <a:ext cx="1547286" cy="1240305"/>
            <a:chOff x="5687421" y="4273153"/>
            <a:chExt cx="1439624" cy="1154094"/>
          </a:xfrm>
        </p:grpSpPr>
        <p:sp>
          <p:nvSpPr>
            <p:cNvPr id="279" name="Google Shape;279;p4"/>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 name="Google Shape;282;p4"/>
          <p:cNvGrpSpPr/>
          <p:nvPr/>
        </p:nvGrpSpPr>
        <p:grpSpPr>
          <a:xfrm rot="-9752243" flipH="1">
            <a:off x="7355183" y="4103633"/>
            <a:ext cx="2147435" cy="1866866"/>
            <a:chOff x="6765276" y="-162954"/>
            <a:chExt cx="2866591" cy="2492063"/>
          </a:xfrm>
        </p:grpSpPr>
        <p:grpSp>
          <p:nvGrpSpPr>
            <p:cNvPr id="283" name="Google Shape;283;p4"/>
            <p:cNvGrpSpPr/>
            <p:nvPr/>
          </p:nvGrpSpPr>
          <p:grpSpPr>
            <a:xfrm rot="-10389420">
              <a:off x="6886701" y="-14464"/>
              <a:ext cx="2623739" cy="2195084"/>
              <a:chOff x="-638995" y="-334701"/>
              <a:chExt cx="2596480" cy="2172278"/>
            </a:xfrm>
          </p:grpSpPr>
          <p:sp>
            <p:nvSpPr>
              <p:cNvPr id="284" name="Google Shape;284;p4"/>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286;p4"/>
            <p:cNvGrpSpPr/>
            <p:nvPr/>
          </p:nvGrpSpPr>
          <p:grpSpPr>
            <a:xfrm rot="-7975399">
              <a:off x="8438169" y="-22510"/>
              <a:ext cx="598581" cy="841920"/>
              <a:chOff x="8333266" y="4580055"/>
              <a:chExt cx="537223" cy="755619"/>
            </a:xfrm>
          </p:grpSpPr>
          <p:sp>
            <p:nvSpPr>
              <p:cNvPr id="287" name="Google Shape;287;p4"/>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9" name="Google Shape;289;p4"/>
          <p:cNvGrpSpPr/>
          <p:nvPr/>
        </p:nvGrpSpPr>
        <p:grpSpPr>
          <a:xfrm rot="-811254">
            <a:off x="-626851" y="3874404"/>
            <a:ext cx="1650454" cy="1390410"/>
            <a:chOff x="-364840" y="2920755"/>
            <a:chExt cx="1515022" cy="1276317"/>
          </a:xfrm>
        </p:grpSpPr>
        <p:sp>
          <p:nvSpPr>
            <p:cNvPr id="290" name="Google Shape;290;p4"/>
            <p:cNvSpPr/>
            <p:nvPr/>
          </p:nvSpPr>
          <p:spPr>
            <a:xfrm rot="-889881" flipH="1">
              <a:off x="-260791" y="3068847"/>
              <a:ext cx="1284666"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rot="-889881" flipH="1">
              <a:off x="-215094" y="3100615"/>
              <a:ext cx="1271807" cy="895802"/>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rot="-889881" flipH="1">
              <a:off x="-187800" y="3401697"/>
              <a:ext cx="807406" cy="553456"/>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3" name="Google Shape;293;p4"/>
          <p:cNvSpPr txBox="1">
            <a:spLocks noGrp="1"/>
          </p:cNvSpPr>
          <p:nvPr>
            <p:ph type="body" idx="1"/>
          </p:nvPr>
        </p:nvSpPr>
        <p:spPr>
          <a:xfrm>
            <a:off x="720000" y="1248500"/>
            <a:ext cx="7704000" cy="3360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93333"/>
              </a:buClr>
              <a:buSzPts val="1200"/>
              <a:buAutoNum type="arabicPeriod"/>
              <a:defRPr sz="120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
        <p:nvSpPr>
          <p:cNvPr id="294" name="Google Shape;294;p4"/>
          <p:cNvSpPr txBox="1">
            <a:spLocks noGrp="1"/>
          </p:cNvSpPr>
          <p:nvPr>
            <p:ph type="title"/>
          </p:nvPr>
        </p:nvSpPr>
        <p:spPr>
          <a:xfrm>
            <a:off x="720000" y="535000"/>
            <a:ext cx="7704000" cy="566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29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5"/>
        <p:cNvGrpSpPr/>
        <p:nvPr/>
      </p:nvGrpSpPr>
      <p:grpSpPr>
        <a:xfrm>
          <a:off x="0" y="0"/>
          <a:ext cx="0" cy="0"/>
          <a:chOff x="0" y="0"/>
          <a:chExt cx="0" cy="0"/>
        </a:xfrm>
      </p:grpSpPr>
      <p:grpSp>
        <p:nvGrpSpPr>
          <p:cNvPr id="296" name="Google Shape;296;p5"/>
          <p:cNvGrpSpPr/>
          <p:nvPr/>
        </p:nvGrpSpPr>
        <p:grpSpPr>
          <a:xfrm>
            <a:off x="-141975" y="-205150"/>
            <a:ext cx="9427959" cy="5489161"/>
            <a:chOff x="-141975" y="-243875"/>
            <a:chExt cx="9427959" cy="5489161"/>
          </a:xfrm>
        </p:grpSpPr>
        <p:grpSp>
          <p:nvGrpSpPr>
            <p:cNvPr id="297" name="Google Shape;297;p5"/>
            <p:cNvGrpSpPr/>
            <p:nvPr/>
          </p:nvGrpSpPr>
          <p:grpSpPr>
            <a:xfrm>
              <a:off x="152400" y="-243875"/>
              <a:ext cx="8839200" cy="5489161"/>
              <a:chOff x="152400" y="-7256"/>
              <a:chExt cx="8839200" cy="5176500"/>
            </a:xfrm>
          </p:grpSpPr>
          <p:cxnSp>
            <p:nvCxnSpPr>
              <p:cNvPr id="298" name="Google Shape;298;p5"/>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99" name="Google Shape;299;p5"/>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0" name="Google Shape;300;p5"/>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1" name="Google Shape;301;p5"/>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2" name="Google Shape;302;p5"/>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3" name="Google Shape;303;p5"/>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4" name="Google Shape;304;p5"/>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5" name="Google Shape;305;p5"/>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6" name="Google Shape;306;p5"/>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7" name="Google Shape;307;p5"/>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8" name="Google Shape;308;p5"/>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9" name="Google Shape;309;p5"/>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0" name="Google Shape;310;p5"/>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1" name="Google Shape;311;p5"/>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2" name="Google Shape;312;p5"/>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3" name="Google Shape;313;p5"/>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4" name="Google Shape;314;p5"/>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5" name="Google Shape;315;p5"/>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6" name="Google Shape;316;p5"/>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7" name="Google Shape;317;p5"/>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8" name="Google Shape;318;p5"/>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9" name="Google Shape;319;p5"/>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0" name="Google Shape;320;p5"/>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1" name="Google Shape;321;p5"/>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2" name="Google Shape;322;p5"/>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3" name="Google Shape;323;p5"/>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4" name="Google Shape;324;p5"/>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5" name="Google Shape;325;p5"/>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6" name="Google Shape;326;p5"/>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7" name="Google Shape;327;p5"/>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328" name="Google Shape;328;p5"/>
            <p:cNvGrpSpPr/>
            <p:nvPr/>
          </p:nvGrpSpPr>
          <p:grpSpPr>
            <a:xfrm rot="5400000">
              <a:off x="2084105" y="-2109407"/>
              <a:ext cx="4975799" cy="9427959"/>
              <a:chOff x="1981200" y="-7256"/>
              <a:chExt cx="4876800" cy="5176500"/>
            </a:xfrm>
          </p:grpSpPr>
          <p:cxnSp>
            <p:nvCxnSpPr>
              <p:cNvPr id="329" name="Google Shape;329;p5"/>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0" name="Google Shape;330;p5"/>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1" name="Google Shape;331;p5"/>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2" name="Google Shape;332;p5"/>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3" name="Google Shape;333;p5"/>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4" name="Google Shape;334;p5"/>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5" name="Google Shape;335;p5"/>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6" name="Google Shape;336;p5"/>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7" name="Google Shape;337;p5"/>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8" name="Google Shape;338;p5"/>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9" name="Google Shape;339;p5"/>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0" name="Google Shape;340;p5"/>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1" name="Google Shape;341;p5"/>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2" name="Google Shape;342;p5"/>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3" name="Google Shape;343;p5"/>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4" name="Google Shape;344;p5"/>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5" name="Google Shape;345;p5"/>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346" name="Google Shape;346;p5"/>
          <p:cNvGrpSpPr/>
          <p:nvPr/>
        </p:nvGrpSpPr>
        <p:grpSpPr>
          <a:xfrm rot="-5960333">
            <a:off x="7855719" y="654098"/>
            <a:ext cx="2220292" cy="1880853"/>
            <a:chOff x="7609250" y="3647550"/>
            <a:chExt cx="1992782" cy="1688124"/>
          </a:xfrm>
        </p:grpSpPr>
        <p:sp>
          <p:nvSpPr>
            <p:cNvPr id="347" name="Google Shape;347;p5"/>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 name="Google Shape;351;p5"/>
          <p:cNvGrpSpPr/>
          <p:nvPr/>
        </p:nvGrpSpPr>
        <p:grpSpPr>
          <a:xfrm rot="484278">
            <a:off x="1488373" y="4175200"/>
            <a:ext cx="1547230" cy="1240244"/>
            <a:chOff x="5687421" y="4273153"/>
            <a:chExt cx="1439624" cy="1154094"/>
          </a:xfrm>
        </p:grpSpPr>
        <p:sp>
          <p:nvSpPr>
            <p:cNvPr id="352" name="Google Shape;352;p5"/>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 name="Google Shape;355;p5"/>
          <p:cNvGrpSpPr/>
          <p:nvPr/>
        </p:nvGrpSpPr>
        <p:grpSpPr>
          <a:xfrm rot="-5273116" flipH="1">
            <a:off x="-432348" y="3288762"/>
            <a:ext cx="2866537" cy="2492016"/>
            <a:chOff x="6765276" y="-162954"/>
            <a:chExt cx="2866591" cy="2492063"/>
          </a:xfrm>
        </p:grpSpPr>
        <p:grpSp>
          <p:nvGrpSpPr>
            <p:cNvPr id="356" name="Google Shape;356;p5"/>
            <p:cNvGrpSpPr/>
            <p:nvPr/>
          </p:nvGrpSpPr>
          <p:grpSpPr>
            <a:xfrm rot="-10389420">
              <a:off x="6886701" y="-14464"/>
              <a:ext cx="2623739" cy="2195084"/>
              <a:chOff x="-638995" y="-334701"/>
              <a:chExt cx="2596480" cy="2172278"/>
            </a:xfrm>
          </p:grpSpPr>
          <p:sp>
            <p:nvSpPr>
              <p:cNvPr id="357" name="Google Shape;357;p5"/>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5"/>
            <p:cNvGrpSpPr/>
            <p:nvPr/>
          </p:nvGrpSpPr>
          <p:grpSpPr>
            <a:xfrm rot="-7975399">
              <a:off x="8438169" y="-22510"/>
              <a:ext cx="598581" cy="841920"/>
              <a:chOff x="8333266" y="4580055"/>
              <a:chExt cx="537223" cy="755619"/>
            </a:xfrm>
          </p:grpSpPr>
          <p:sp>
            <p:nvSpPr>
              <p:cNvPr id="360" name="Google Shape;360;p5"/>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2" name="Google Shape;362;p5"/>
          <p:cNvGrpSpPr/>
          <p:nvPr/>
        </p:nvGrpSpPr>
        <p:grpSpPr>
          <a:xfrm rot="-484278" flipH="1">
            <a:off x="-217702" y="-221675"/>
            <a:ext cx="1547230" cy="1240244"/>
            <a:chOff x="5687421" y="4273153"/>
            <a:chExt cx="1439624" cy="1154094"/>
          </a:xfrm>
        </p:grpSpPr>
        <p:sp>
          <p:nvSpPr>
            <p:cNvPr id="363" name="Google Shape;363;p5"/>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5"/>
          <p:cNvGrpSpPr/>
          <p:nvPr/>
        </p:nvGrpSpPr>
        <p:grpSpPr>
          <a:xfrm rot="-10287593">
            <a:off x="7234204" y="-879849"/>
            <a:ext cx="1951981" cy="1986798"/>
            <a:chOff x="864550" y="3440426"/>
            <a:chExt cx="1952005" cy="1986822"/>
          </a:xfrm>
        </p:grpSpPr>
        <p:sp>
          <p:nvSpPr>
            <p:cNvPr id="367" name="Google Shape;367;p5"/>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 name="Google Shape;372;p5"/>
          <p:cNvSpPr txBox="1">
            <a:spLocks noGrp="1"/>
          </p:cNvSpPr>
          <p:nvPr>
            <p:ph type="subTitle" idx="1"/>
          </p:nvPr>
        </p:nvSpPr>
        <p:spPr>
          <a:xfrm>
            <a:off x="2010500" y="2276267"/>
            <a:ext cx="3444600" cy="70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3" name="Google Shape;373;p5"/>
          <p:cNvSpPr txBox="1">
            <a:spLocks noGrp="1"/>
          </p:cNvSpPr>
          <p:nvPr>
            <p:ph type="title"/>
          </p:nvPr>
        </p:nvSpPr>
        <p:spPr>
          <a:xfrm>
            <a:off x="2010500" y="1767775"/>
            <a:ext cx="3444600" cy="5259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74" name="Google Shape;374;p5"/>
          <p:cNvSpPr txBox="1">
            <a:spLocks noGrp="1"/>
          </p:cNvSpPr>
          <p:nvPr>
            <p:ph type="title" idx="2"/>
          </p:nvPr>
        </p:nvSpPr>
        <p:spPr>
          <a:xfrm>
            <a:off x="1479600" y="535000"/>
            <a:ext cx="6184800" cy="626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5" name="Google Shape;375;p5"/>
          <p:cNvSpPr txBox="1">
            <a:spLocks noGrp="1"/>
          </p:cNvSpPr>
          <p:nvPr>
            <p:ph type="subTitle" idx="3"/>
          </p:nvPr>
        </p:nvSpPr>
        <p:spPr>
          <a:xfrm>
            <a:off x="3688900" y="3683842"/>
            <a:ext cx="3444600" cy="706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376" name="Google Shape;376;p5"/>
          <p:cNvSpPr txBox="1">
            <a:spLocks noGrp="1"/>
          </p:cNvSpPr>
          <p:nvPr>
            <p:ph type="title" idx="4"/>
          </p:nvPr>
        </p:nvSpPr>
        <p:spPr>
          <a:xfrm>
            <a:off x="3688900" y="3175350"/>
            <a:ext cx="3444600" cy="525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28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7"/>
        <p:cNvGrpSpPr/>
        <p:nvPr/>
      </p:nvGrpSpPr>
      <p:grpSpPr>
        <a:xfrm>
          <a:off x="0" y="0"/>
          <a:ext cx="0" cy="0"/>
          <a:chOff x="0" y="0"/>
          <a:chExt cx="0" cy="0"/>
        </a:xfrm>
      </p:grpSpPr>
      <p:grpSp>
        <p:nvGrpSpPr>
          <p:cNvPr id="378" name="Google Shape;378;p6"/>
          <p:cNvGrpSpPr/>
          <p:nvPr/>
        </p:nvGrpSpPr>
        <p:grpSpPr>
          <a:xfrm>
            <a:off x="-141975" y="-205150"/>
            <a:ext cx="9427959" cy="5489161"/>
            <a:chOff x="-141975" y="-243875"/>
            <a:chExt cx="9427959" cy="5489161"/>
          </a:xfrm>
        </p:grpSpPr>
        <p:grpSp>
          <p:nvGrpSpPr>
            <p:cNvPr id="379" name="Google Shape;379;p6"/>
            <p:cNvGrpSpPr/>
            <p:nvPr/>
          </p:nvGrpSpPr>
          <p:grpSpPr>
            <a:xfrm>
              <a:off x="152400" y="-243875"/>
              <a:ext cx="8839200" cy="5489161"/>
              <a:chOff x="152400" y="-7256"/>
              <a:chExt cx="8839200" cy="5176500"/>
            </a:xfrm>
          </p:grpSpPr>
          <p:cxnSp>
            <p:nvCxnSpPr>
              <p:cNvPr id="380" name="Google Shape;380;p6"/>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81" name="Google Shape;381;p6"/>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82" name="Google Shape;382;p6"/>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83" name="Google Shape;383;p6"/>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84" name="Google Shape;384;p6"/>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85" name="Google Shape;385;p6"/>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86" name="Google Shape;386;p6"/>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87" name="Google Shape;387;p6"/>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88" name="Google Shape;388;p6"/>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89" name="Google Shape;389;p6"/>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90" name="Google Shape;390;p6"/>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91" name="Google Shape;391;p6"/>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92" name="Google Shape;392;p6"/>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93" name="Google Shape;393;p6"/>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94" name="Google Shape;394;p6"/>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95" name="Google Shape;395;p6"/>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96" name="Google Shape;396;p6"/>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97" name="Google Shape;397;p6"/>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98" name="Google Shape;398;p6"/>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99" name="Google Shape;399;p6"/>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00" name="Google Shape;400;p6"/>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01" name="Google Shape;401;p6"/>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02" name="Google Shape;402;p6"/>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03" name="Google Shape;403;p6"/>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04" name="Google Shape;404;p6"/>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05" name="Google Shape;405;p6"/>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06" name="Google Shape;406;p6"/>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07" name="Google Shape;407;p6"/>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08" name="Google Shape;408;p6"/>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09" name="Google Shape;409;p6"/>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410" name="Google Shape;410;p6"/>
            <p:cNvGrpSpPr/>
            <p:nvPr/>
          </p:nvGrpSpPr>
          <p:grpSpPr>
            <a:xfrm rot="5400000">
              <a:off x="2084105" y="-2109407"/>
              <a:ext cx="4975799" cy="9427959"/>
              <a:chOff x="1981200" y="-7256"/>
              <a:chExt cx="4876800" cy="5176500"/>
            </a:xfrm>
          </p:grpSpPr>
          <p:cxnSp>
            <p:nvCxnSpPr>
              <p:cNvPr id="411" name="Google Shape;411;p6"/>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12" name="Google Shape;412;p6"/>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13" name="Google Shape;413;p6"/>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14" name="Google Shape;414;p6"/>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15" name="Google Shape;415;p6"/>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16" name="Google Shape;416;p6"/>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17" name="Google Shape;417;p6"/>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18" name="Google Shape;418;p6"/>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19" name="Google Shape;419;p6"/>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20" name="Google Shape;420;p6"/>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21" name="Google Shape;421;p6"/>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22" name="Google Shape;422;p6"/>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23" name="Google Shape;423;p6"/>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24" name="Google Shape;424;p6"/>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25" name="Google Shape;425;p6"/>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26" name="Google Shape;426;p6"/>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27" name="Google Shape;427;p6"/>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428" name="Google Shape;428;p6"/>
          <p:cNvGrpSpPr/>
          <p:nvPr/>
        </p:nvGrpSpPr>
        <p:grpSpPr>
          <a:xfrm rot="10287593" flipH="1">
            <a:off x="-512171" y="-1066649"/>
            <a:ext cx="1951981" cy="1986798"/>
            <a:chOff x="864550" y="3440426"/>
            <a:chExt cx="1952005" cy="1986822"/>
          </a:xfrm>
        </p:grpSpPr>
        <p:sp>
          <p:nvSpPr>
            <p:cNvPr id="429" name="Google Shape;429;p6"/>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4" name="Google Shape;434;p6"/>
          <p:cNvGrpSpPr/>
          <p:nvPr/>
        </p:nvGrpSpPr>
        <p:grpSpPr>
          <a:xfrm rot="-8100000">
            <a:off x="7829247" y="-451699"/>
            <a:ext cx="1710095" cy="1448655"/>
            <a:chOff x="7609250" y="3647550"/>
            <a:chExt cx="1992782" cy="1688124"/>
          </a:xfrm>
        </p:grpSpPr>
        <p:sp>
          <p:nvSpPr>
            <p:cNvPr id="435" name="Google Shape;435;p6"/>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6"/>
          <p:cNvGrpSpPr/>
          <p:nvPr/>
        </p:nvGrpSpPr>
        <p:grpSpPr>
          <a:xfrm rot="-6083615" flipH="1">
            <a:off x="-661755" y="3330817"/>
            <a:ext cx="1547132" cy="1240144"/>
            <a:chOff x="5687421" y="4273153"/>
            <a:chExt cx="1439624" cy="1154094"/>
          </a:xfrm>
        </p:grpSpPr>
        <p:sp>
          <p:nvSpPr>
            <p:cNvPr id="440" name="Google Shape;440;p6"/>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 name="Google Shape;443;p6"/>
          <p:cNvGrpSpPr/>
          <p:nvPr/>
        </p:nvGrpSpPr>
        <p:grpSpPr>
          <a:xfrm rot="-2822394" flipH="1">
            <a:off x="8275049" y="3438715"/>
            <a:ext cx="1547171" cy="1240233"/>
            <a:chOff x="5687421" y="4273153"/>
            <a:chExt cx="1439624" cy="1154094"/>
          </a:xfrm>
        </p:grpSpPr>
        <p:sp>
          <p:nvSpPr>
            <p:cNvPr id="444" name="Google Shape;444;p6"/>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 name="Google Shape;447;p6"/>
          <p:cNvSpPr txBox="1">
            <a:spLocks noGrp="1"/>
          </p:cNvSpPr>
          <p:nvPr>
            <p:ph type="title"/>
          </p:nvPr>
        </p:nvSpPr>
        <p:spPr>
          <a:xfrm>
            <a:off x="720000" y="535000"/>
            <a:ext cx="7704000" cy="626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48" name="Google Shape;448;p6"/>
          <p:cNvGrpSpPr/>
          <p:nvPr/>
        </p:nvGrpSpPr>
        <p:grpSpPr>
          <a:xfrm rot="-1249095" flipH="1">
            <a:off x="7656924" y="4258036"/>
            <a:ext cx="1951979" cy="1986795"/>
            <a:chOff x="864550" y="3440426"/>
            <a:chExt cx="1952005" cy="1986822"/>
          </a:xfrm>
        </p:grpSpPr>
        <p:sp>
          <p:nvSpPr>
            <p:cNvPr id="449" name="Google Shape;449;p6"/>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50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 name="Google Shape;454;p6"/>
          <p:cNvGrpSpPr/>
          <p:nvPr/>
        </p:nvGrpSpPr>
        <p:grpSpPr>
          <a:xfrm rot="-6454873" flipH="1">
            <a:off x="-711598" y="3934922"/>
            <a:ext cx="2147636" cy="1867041"/>
            <a:chOff x="6765276" y="-162954"/>
            <a:chExt cx="2866591" cy="2492063"/>
          </a:xfrm>
        </p:grpSpPr>
        <p:grpSp>
          <p:nvGrpSpPr>
            <p:cNvPr id="455" name="Google Shape;455;p6"/>
            <p:cNvGrpSpPr/>
            <p:nvPr/>
          </p:nvGrpSpPr>
          <p:grpSpPr>
            <a:xfrm rot="-10389420">
              <a:off x="6886701" y="-14464"/>
              <a:ext cx="2623739" cy="2195084"/>
              <a:chOff x="-638995" y="-334701"/>
              <a:chExt cx="2596480" cy="2172278"/>
            </a:xfrm>
          </p:grpSpPr>
          <p:sp>
            <p:nvSpPr>
              <p:cNvPr id="456" name="Google Shape;456;p6"/>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6"/>
            <p:cNvGrpSpPr/>
            <p:nvPr/>
          </p:nvGrpSpPr>
          <p:grpSpPr>
            <a:xfrm rot="-7975399">
              <a:off x="8438169" y="-22510"/>
              <a:ext cx="598581" cy="841920"/>
              <a:chOff x="8333266" y="4580055"/>
              <a:chExt cx="537223" cy="755619"/>
            </a:xfrm>
          </p:grpSpPr>
          <p:sp>
            <p:nvSpPr>
              <p:cNvPr id="459" name="Google Shape;459;p6"/>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1"/>
        <p:cNvGrpSpPr/>
        <p:nvPr/>
      </p:nvGrpSpPr>
      <p:grpSpPr>
        <a:xfrm>
          <a:off x="0" y="0"/>
          <a:ext cx="0" cy="0"/>
          <a:chOff x="0" y="0"/>
          <a:chExt cx="0" cy="0"/>
        </a:xfrm>
      </p:grpSpPr>
      <p:grpSp>
        <p:nvGrpSpPr>
          <p:cNvPr id="462" name="Google Shape;462;p7"/>
          <p:cNvGrpSpPr/>
          <p:nvPr/>
        </p:nvGrpSpPr>
        <p:grpSpPr>
          <a:xfrm>
            <a:off x="-141975" y="-205150"/>
            <a:ext cx="9427959" cy="5489161"/>
            <a:chOff x="-141975" y="-243875"/>
            <a:chExt cx="9427959" cy="5489161"/>
          </a:xfrm>
        </p:grpSpPr>
        <p:grpSp>
          <p:nvGrpSpPr>
            <p:cNvPr id="463" name="Google Shape;463;p7"/>
            <p:cNvGrpSpPr/>
            <p:nvPr/>
          </p:nvGrpSpPr>
          <p:grpSpPr>
            <a:xfrm>
              <a:off x="152400" y="-243875"/>
              <a:ext cx="8839200" cy="5489161"/>
              <a:chOff x="152400" y="-7256"/>
              <a:chExt cx="8839200" cy="5176500"/>
            </a:xfrm>
          </p:grpSpPr>
          <p:cxnSp>
            <p:nvCxnSpPr>
              <p:cNvPr id="464" name="Google Shape;464;p7"/>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65" name="Google Shape;465;p7"/>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66" name="Google Shape;466;p7"/>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67" name="Google Shape;467;p7"/>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68" name="Google Shape;468;p7"/>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69" name="Google Shape;469;p7"/>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0" name="Google Shape;470;p7"/>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1" name="Google Shape;471;p7"/>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2" name="Google Shape;472;p7"/>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3" name="Google Shape;473;p7"/>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4" name="Google Shape;474;p7"/>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5" name="Google Shape;475;p7"/>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6" name="Google Shape;476;p7"/>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7" name="Google Shape;477;p7"/>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8" name="Google Shape;478;p7"/>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9" name="Google Shape;479;p7"/>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0" name="Google Shape;480;p7"/>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1" name="Google Shape;481;p7"/>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2" name="Google Shape;482;p7"/>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3" name="Google Shape;483;p7"/>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4" name="Google Shape;484;p7"/>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5" name="Google Shape;485;p7"/>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6" name="Google Shape;486;p7"/>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7" name="Google Shape;487;p7"/>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8" name="Google Shape;488;p7"/>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9" name="Google Shape;489;p7"/>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0" name="Google Shape;490;p7"/>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1" name="Google Shape;491;p7"/>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2" name="Google Shape;492;p7"/>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3" name="Google Shape;493;p7"/>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494" name="Google Shape;494;p7"/>
            <p:cNvGrpSpPr/>
            <p:nvPr/>
          </p:nvGrpSpPr>
          <p:grpSpPr>
            <a:xfrm rot="5400000">
              <a:off x="2084105" y="-2109407"/>
              <a:ext cx="4975799" cy="9427959"/>
              <a:chOff x="1981200" y="-7256"/>
              <a:chExt cx="4876800" cy="5176500"/>
            </a:xfrm>
          </p:grpSpPr>
          <p:cxnSp>
            <p:nvCxnSpPr>
              <p:cNvPr id="495" name="Google Shape;495;p7"/>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6" name="Google Shape;496;p7"/>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7" name="Google Shape;497;p7"/>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8" name="Google Shape;498;p7"/>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9" name="Google Shape;499;p7"/>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0" name="Google Shape;500;p7"/>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1" name="Google Shape;501;p7"/>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2" name="Google Shape;502;p7"/>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3" name="Google Shape;503;p7"/>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4" name="Google Shape;504;p7"/>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5" name="Google Shape;505;p7"/>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6" name="Google Shape;506;p7"/>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7" name="Google Shape;507;p7"/>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8" name="Google Shape;508;p7"/>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9" name="Google Shape;509;p7"/>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10" name="Google Shape;510;p7"/>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11" name="Google Shape;511;p7"/>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512" name="Google Shape;512;p7"/>
          <p:cNvGrpSpPr/>
          <p:nvPr/>
        </p:nvGrpSpPr>
        <p:grpSpPr>
          <a:xfrm rot="1603773" flipH="1">
            <a:off x="848349" y="4360260"/>
            <a:ext cx="1547233" cy="1240206"/>
            <a:chOff x="5687421" y="4273153"/>
            <a:chExt cx="1439624" cy="1154094"/>
          </a:xfrm>
        </p:grpSpPr>
        <p:sp>
          <p:nvSpPr>
            <p:cNvPr id="513" name="Google Shape;513;p7"/>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7"/>
          <p:cNvGrpSpPr/>
          <p:nvPr/>
        </p:nvGrpSpPr>
        <p:grpSpPr>
          <a:xfrm rot="-5400000" flipH="1">
            <a:off x="-917061" y="3738127"/>
            <a:ext cx="2680262" cy="2330079"/>
            <a:chOff x="6765276" y="-162954"/>
            <a:chExt cx="2866591" cy="2492063"/>
          </a:xfrm>
        </p:grpSpPr>
        <p:grpSp>
          <p:nvGrpSpPr>
            <p:cNvPr id="517" name="Google Shape;517;p7"/>
            <p:cNvGrpSpPr/>
            <p:nvPr/>
          </p:nvGrpSpPr>
          <p:grpSpPr>
            <a:xfrm rot="-10389420">
              <a:off x="6886701" y="-14464"/>
              <a:ext cx="2623739" cy="2195084"/>
              <a:chOff x="-638995" y="-334701"/>
              <a:chExt cx="2596480" cy="2172278"/>
            </a:xfrm>
          </p:grpSpPr>
          <p:sp>
            <p:nvSpPr>
              <p:cNvPr id="518" name="Google Shape;518;p7"/>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7"/>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 name="Google Shape;520;p7"/>
            <p:cNvGrpSpPr/>
            <p:nvPr/>
          </p:nvGrpSpPr>
          <p:grpSpPr>
            <a:xfrm rot="-7975399">
              <a:off x="8438169" y="-22510"/>
              <a:ext cx="598581" cy="841920"/>
              <a:chOff x="8333266" y="4580055"/>
              <a:chExt cx="537223" cy="755619"/>
            </a:xfrm>
          </p:grpSpPr>
          <p:sp>
            <p:nvSpPr>
              <p:cNvPr id="521" name="Google Shape;521;p7"/>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3" name="Google Shape;523;p7"/>
          <p:cNvGrpSpPr/>
          <p:nvPr/>
        </p:nvGrpSpPr>
        <p:grpSpPr>
          <a:xfrm rot="-1762665" flipH="1">
            <a:off x="-705985" y="-606878"/>
            <a:ext cx="2147465" cy="1866893"/>
            <a:chOff x="6765276" y="-162954"/>
            <a:chExt cx="2866591" cy="2492063"/>
          </a:xfrm>
        </p:grpSpPr>
        <p:grpSp>
          <p:nvGrpSpPr>
            <p:cNvPr id="524" name="Google Shape;524;p7"/>
            <p:cNvGrpSpPr/>
            <p:nvPr/>
          </p:nvGrpSpPr>
          <p:grpSpPr>
            <a:xfrm rot="-10389420">
              <a:off x="6886701" y="-14464"/>
              <a:ext cx="2623739" cy="2195084"/>
              <a:chOff x="-638995" y="-334701"/>
              <a:chExt cx="2596480" cy="2172278"/>
            </a:xfrm>
          </p:grpSpPr>
          <p:sp>
            <p:nvSpPr>
              <p:cNvPr id="525" name="Google Shape;525;p7"/>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7" name="Google Shape;527;p7"/>
            <p:cNvGrpSpPr/>
            <p:nvPr/>
          </p:nvGrpSpPr>
          <p:grpSpPr>
            <a:xfrm rot="-7975399">
              <a:off x="8438169" y="-22510"/>
              <a:ext cx="598581" cy="841920"/>
              <a:chOff x="8333266" y="4580055"/>
              <a:chExt cx="537223" cy="755619"/>
            </a:xfrm>
          </p:grpSpPr>
          <p:sp>
            <p:nvSpPr>
              <p:cNvPr id="528" name="Google Shape;528;p7"/>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0" name="Google Shape;530;p7"/>
          <p:cNvSpPr txBox="1">
            <a:spLocks noGrp="1"/>
          </p:cNvSpPr>
          <p:nvPr>
            <p:ph type="body" idx="1"/>
          </p:nvPr>
        </p:nvSpPr>
        <p:spPr>
          <a:xfrm>
            <a:off x="720000" y="1993562"/>
            <a:ext cx="4030200" cy="19521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2"/>
              </a:buClr>
              <a:buSzPts val="1200"/>
              <a:buFont typeface="Work Sans"/>
              <a:buChar char="●"/>
              <a:defRPr sz="1400">
                <a:solidFill>
                  <a:srgbClr val="434343"/>
                </a:solidFill>
              </a:defRPr>
            </a:lvl1pPr>
            <a:lvl2pPr marL="914400" lvl="1" indent="-304800" rtl="0">
              <a:lnSpc>
                <a:spcPct val="115000"/>
              </a:lnSpc>
              <a:spcBef>
                <a:spcPts val="0"/>
              </a:spcBef>
              <a:spcAft>
                <a:spcPts val="0"/>
              </a:spcAft>
              <a:buClr>
                <a:schemeClr val="lt2"/>
              </a:buClr>
              <a:buSzPts val="1200"/>
              <a:buFont typeface="Open Sans"/>
              <a:buChar char="○"/>
              <a:defRPr>
                <a:solidFill>
                  <a:srgbClr val="434343"/>
                </a:solidFill>
              </a:defRPr>
            </a:lvl2pPr>
            <a:lvl3pPr marL="1371600" lvl="2" indent="-304800" rtl="0">
              <a:lnSpc>
                <a:spcPct val="115000"/>
              </a:lnSpc>
              <a:spcBef>
                <a:spcPts val="0"/>
              </a:spcBef>
              <a:spcAft>
                <a:spcPts val="0"/>
              </a:spcAft>
              <a:buClr>
                <a:schemeClr val="lt2"/>
              </a:buClr>
              <a:buSzPts val="1200"/>
              <a:buFont typeface="Arial"/>
              <a:buChar char="■"/>
              <a:defRPr>
                <a:solidFill>
                  <a:srgbClr val="434343"/>
                </a:solidFill>
              </a:defRPr>
            </a:lvl3pPr>
            <a:lvl4pPr marL="1828800" lvl="3" indent="-304800" rtl="0">
              <a:lnSpc>
                <a:spcPct val="115000"/>
              </a:lnSpc>
              <a:spcBef>
                <a:spcPts val="0"/>
              </a:spcBef>
              <a:spcAft>
                <a:spcPts val="0"/>
              </a:spcAft>
              <a:buClr>
                <a:schemeClr val="lt2"/>
              </a:buClr>
              <a:buSzPts val="1200"/>
              <a:buFont typeface="Arial"/>
              <a:buChar char="●"/>
              <a:defRPr>
                <a:solidFill>
                  <a:srgbClr val="434343"/>
                </a:solidFill>
              </a:defRPr>
            </a:lvl4pPr>
            <a:lvl5pPr marL="2286000" lvl="4" indent="-304800" rtl="0">
              <a:lnSpc>
                <a:spcPct val="115000"/>
              </a:lnSpc>
              <a:spcBef>
                <a:spcPts val="0"/>
              </a:spcBef>
              <a:spcAft>
                <a:spcPts val="0"/>
              </a:spcAft>
              <a:buClr>
                <a:schemeClr val="lt2"/>
              </a:buClr>
              <a:buSzPts val="1200"/>
              <a:buFont typeface="Arial"/>
              <a:buChar char="○"/>
              <a:defRPr>
                <a:solidFill>
                  <a:srgbClr val="434343"/>
                </a:solidFill>
              </a:defRPr>
            </a:lvl5pPr>
            <a:lvl6pPr marL="2743200" lvl="5" indent="-304800" rtl="0">
              <a:lnSpc>
                <a:spcPct val="115000"/>
              </a:lnSpc>
              <a:spcBef>
                <a:spcPts val="0"/>
              </a:spcBef>
              <a:spcAft>
                <a:spcPts val="0"/>
              </a:spcAft>
              <a:buClr>
                <a:schemeClr val="lt2"/>
              </a:buClr>
              <a:buSzPts val="1200"/>
              <a:buFont typeface="Arial"/>
              <a:buChar char="■"/>
              <a:defRPr>
                <a:solidFill>
                  <a:srgbClr val="434343"/>
                </a:solidFill>
              </a:defRPr>
            </a:lvl6pPr>
            <a:lvl7pPr marL="3200400" lvl="6" indent="-304800" rtl="0">
              <a:lnSpc>
                <a:spcPct val="115000"/>
              </a:lnSpc>
              <a:spcBef>
                <a:spcPts val="0"/>
              </a:spcBef>
              <a:spcAft>
                <a:spcPts val="0"/>
              </a:spcAft>
              <a:buClr>
                <a:schemeClr val="lt2"/>
              </a:buClr>
              <a:buSzPts val="1200"/>
              <a:buFont typeface="Arial"/>
              <a:buChar char="●"/>
              <a:defRPr>
                <a:solidFill>
                  <a:srgbClr val="434343"/>
                </a:solidFill>
              </a:defRPr>
            </a:lvl7pPr>
            <a:lvl8pPr marL="3657600" lvl="7" indent="-304800" rtl="0">
              <a:lnSpc>
                <a:spcPct val="115000"/>
              </a:lnSpc>
              <a:spcBef>
                <a:spcPts val="0"/>
              </a:spcBef>
              <a:spcAft>
                <a:spcPts val="0"/>
              </a:spcAft>
              <a:buClr>
                <a:schemeClr val="lt2"/>
              </a:buClr>
              <a:buSzPts val="1200"/>
              <a:buFont typeface="Arial"/>
              <a:buChar char="○"/>
              <a:defRPr>
                <a:solidFill>
                  <a:srgbClr val="434343"/>
                </a:solidFill>
              </a:defRPr>
            </a:lvl8pPr>
            <a:lvl9pPr marL="4114800" lvl="8" indent="-304800" rtl="0">
              <a:lnSpc>
                <a:spcPct val="115000"/>
              </a:lnSpc>
              <a:spcBef>
                <a:spcPts val="0"/>
              </a:spcBef>
              <a:spcAft>
                <a:spcPts val="0"/>
              </a:spcAft>
              <a:buClr>
                <a:schemeClr val="lt2"/>
              </a:buClr>
              <a:buSzPts val="1200"/>
              <a:buFont typeface="Arial"/>
              <a:buChar char="■"/>
              <a:defRPr>
                <a:solidFill>
                  <a:srgbClr val="434343"/>
                </a:solidFill>
              </a:defRPr>
            </a:lvl9pPr>
          </a:lstStyle>
          <a:p>
            <a:endParaRPr/>
          </a:p>
        </p:txBody>
      </p:sp>
      <p:sp>
        <p:nvSpPr>
          <p:cNvPr id="531" name="Google Shape;531;p7"/>
          <p:cNvSpPr txBox="1">
            <a:spLocks noGrp="1"/>
          </p:cNvSpPr>
          <p:nvPr>
            <p:ph type="title"/>
          </p:nvPr>
        </p:nvSpPr>
        <p:spPr>
          <a:xfrm>
            <a:off x="720000" y="1132512"/>
            <a:ext cx="4375200" cy="626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32" name="Google Shape;532;p7"/>
          <p:cNvGrpSpPr/>
          <p:nvPr/>
        </p:nvGrpSpPr>
        <p:grpSpPr>
          <a:xfrm rot="-10567878" flipH="1">
            <a:off x="834894" y="-746661"/>
            <a:ext cx="1710116" cy="1448673"/>
            <a:chOff x="7609250" y="3647550"/>
            <a:chExt cx="1992782" cy="1688124"/>
          </a:xfrm>
        </p:grpSpPr>
        <p:sp>
          <p:nvSpPr>
            <p:cNvPr id="533" name="Google Shape;533;p7"/>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37"/>
        <p:cNvGrpSpPr/>
        <p:nvPr/>
      </p:nvGrpSpPr>
      <p:grpSpPr>
        <a:xfrm>
          <a:off x="0" y="0"/>
          <a:ext cx="0" cy="0"/>
          <a:chOff x="0" y="0"/>
          <a:chExt cx="0" cy="0"/>
        </a:xfrm>
      </p:grpSpPr>
      <p:grpSp>
        <p:nvGrpSpPr>
          <p:cNvPr id="538" name="Google Shape;538;p8"/>
          <p:cNvGrpSpPr/>
          <p:nvPr/>
        </p:nvGrpSpPr>
        <p:grpSpPr>
          <a:xfrm>
            <a:off x="-141975" y="-205150"/>
            <a:ext cx="9427959" cy="5489161"/>
            <a:chOff x="-141975" y="-243875"/>
            <a:chExt cx="9427959" cy="5489161"/>
          </a:xfrm>
        </p:grpSpPr>
        <p:grpSp>
          <p:nvGrpSpPr>
            <p:cNvPr id="539" name="Google Shape;539;p8"/>
            <p:cNvGrpSpPr/>
            <p:nvPr/>
          </p:nvGrpSpPr>
          <p:grpSpPr>
            <a:xfrm>
              <a:off x="152400" y="-243875"/>
              <a:ext cx="8839200" cy="5489161"/>
              <a:chOff x="152400" y="-7256"/>
              <a:chExt cx="8839200" cy="5176500"/>
            </a:xfrm>
          </p:grpSpPr>
          <p:cxnSp>
            <p:nvCxnSpPr>
              <p:cNvPr id="540" name="Google Shape;540;p8"/>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1" name="Google Shape;541;p8"/>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2" name="Google Shape;542;p8"/>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3" name="Google Shape;543;p8"/>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4" name="Google Shape;544;p8"/>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5" name="Google Shape;545;p8"/>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6" name="Google Shape;546;p8"/>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7" name="Google Shape;547;p8"/>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8" name="Google Shape;548;p8"/>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9" name="Google Shape;549;p8"/>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0" name="Google Shape;550;p8"/>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1" name="Google Shape;551;p8"/>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2" name="Google Shape;552;p8"/>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3" name="Google Shape;553;p8"/>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4" name="Google Shape;554;p8"/>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5" name="Google Shape;555;p8"/>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6" name="Google Shape;556;p8"/>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7" name="Google Shape;557;p8"/>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8" name="Google Shape;558;p8"/>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9" name="Google Shape;559;p8"/>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0" name="Google Shape;560;p8"/>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1" name="Google Shape;561;p8"/>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2" name="Google Shape;562;p8"/>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3" name="Google Shape;563;p8"/>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4" name="Google Shape;564;p8"/>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5" name="Google Shape;565;p8"/>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6" name="Google Shape;566;p8"/>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7" name="Google Shape;567;p8"/>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8" name="Google Shape;568;p8"/>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9" name="Google Shape;569;p8"/>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570" name="Google Shape;570;p8"/>
            <p:cNvGrpSpPr/>
            <p:nvPr/>
          </p:nvGrpSpPr>
          <p:grpSpPr>
            <a:xfrm rot="5400000">
              <a:off x="2084105" y="-2109407"/>
              <a:ext cx="4975799" cy="9427959"/>
              <a:chOff x="1981200" y="-7256"/>
              <a:chExt cx="4876800" cy="5176500"/>
            </a:xfrm>
          </p:grpSpPr>
          <p:cxnSp>
            <p:nvCxnSpPr>
              <p:cNvPr id="571" name="Google Shape;571;p8"/>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2" name="Google Shape;572;p8"/>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3" name="Google Shape;573;p8"/>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4" name="Google Shape;574;p8"/>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5" name="Google Shape;575;p8"/>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6" name="Google Shape;576;p8"/>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7" name="Google Shape;577;p8"/>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8" name="Google Shape;578;p8"/>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9" name="Google Shape;579;p8"/>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0" name="Google Shape;580;p8"/>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1" name="Google Shape;581;p8"/>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2" name="Google Shape;582;p8"/>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3" name="Google Shape;583;p8"/>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4" name="Google Shape;584;p8"/>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5" name="Google Shape;585;p8"/>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6" name="Google Shape;586;p8"/>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7" name="Google Shape;587;p8"/>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588" name="Google Shape;588;p8"/>
          <p:cNvGrpSpPr/>
          <p:nvPr/>
        </p:nvGrpSpPr>
        <p:grpSpPr>
          <a:xfrm rot="-139069">
            <a:off x="5766653" y="-608171"/>
            <a:ext cx="2147687" cy="1867086"/>
            <a:chOff x="6765276" y="-162954"/>
            <a:chExt cx="2866591" cy="2492063"/>
          </a:xfrm>
        </p:grpSpPr>
        <p:grpSp>
          <p:nvGrpSpPr>
            <p:cNvPr id="589" name="Google Shape;589;p8"/>
            <p:cNvGrpSpPr/>
            <p:nvPr/>
          </p:nvGrpSpPr>
          <p:grpSpPr>
            <a:xfrm rot="-10389420">
              <a:off x="6886701" y="-14464"/>
              <a:ext cx="2623739" cy="2195084"/>
              <a:chOff x="-638995" y="-334701"/>
              <a:chExt cx="2596480" cy="2172278"/>
            </a:xfrm>
          </p:grpSpPr>
          <p:sp>
            <p:nvSpPr>
              <p:cNvPr id="590" name="Google Shape;590;p8"/>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8"/>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8"/>
            <p:cNvGrpSpPr/>
            <p:nvPr/>
          </p:nvGrpSpPr>
          <p:grpSpPr>
            <a:xfrm rot="-7975399">
              <a:off x="8438169" y="-22510"/>
              <a:ext cx="598581" cy="841920"/>
              <a:chOff x="8333266" y="4580055"/>
              <a:chExt cx="537223" cy="755619"/>
            </a:xfrm>
          </p:grpSpPr>
          <p:sp>
            <p:nvSpPr>
              <p:cNvPr id="593" name="Google Shape;593;p8"/>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8"/>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5" name="Google Shape;595;p8"/>
          <p:cNvGrpSpPr/>
          <p:nvPr/>
        </p:nvGrpSpPr>
        <p:grpSpPr>
          <a:xfrm rot="-10435535" flipH="1">
            <a:off x="7253894" y="-250677"/>
            <a:ext cx="2220269" cy="1880833"/>
            <a:chOff x="7609250" y="3647550"/>
            <a:chExt cx="1992782" cy="1688124"/>
          </a:xfrm>
        </p:grpSpPr>
        <p:sp>
          <p:nvSpPr>
            <p:cNvPr id="596" name="Google Shape;596;p8"/>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8"/>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8"/>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8"/>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00;p8"/>
          <p:cNvGrpSpPr/>
          <p:nvPr/>
        </p:nvGrpSpPr>
        <p:grpSpPr>
          <a:xfrm rot="10315722" flipH="1">
            <a:off x="3511361" y="-194838"/>
            <a:ext cx="1547230" cy="1240244"/>
            <a:chOff x="5687421" y="4273153"/>
            <a:chExt cx="1439624" cy="1154094"/>
          </a:xfrm>
        </p:grpSpPr>
        <p:sp>
          <p:nvSpPr>
            <p:cNvPr id="601" name="Google Shape;601;p8"/>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8"/>
          <p:cNvGrpSpPr/>
          <p:nvPr/>
        </p:nvGrpSpPr>
        <p:grpSpPr>
          <a:xfrm rot="9914966" flipH="1">
            <a:off x="121336" y="-250412"/>
            <a:ext cx="1951918" cy="1986733"/>
            <a:chOff x="864550" y="3440426"/>
            <a:chExt cx="1952005" cy="1986822"/>
          </a:xfrm>
        </p:grpSpPr>
        <p:sp>
          <p:nvSpPr>
            <p:cNvPr id="605" name="Google Shape;605;p8"/>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0" name="Google Shape;610;p8"/>
          <p:cNvSpPr txBox="1">
            <a:spLocks noGrp="1"/>
          </p:cNvSpPr>
          <p:nvPr>
            <p:ph type="title"/>
          </p:nvPr>
        </p:nvSpPr>
        <p:spPr>
          <a:xfrm>
            <a:off x="1069050" y="1390150"/>
            <a:ext cx="7005900" cy="23817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6000"/>
              <a:buNone/>
              <a:defRPr sz="9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1"/>
        <p:cNvGrpSpPr/>
        <p:nvPr/>
      </p:nvGrpSpPr>
      <p:grpSpPr>
        <a:xfrm>
          <a:off x="0" y="0"/>
          <a:ext cx="0" cy="0"/>
          <a:chOff x="0" y="0"/>
          <a:chExt cx="0" cy="0"/>
        </a:xfrm>
      </p:grpSpPr>
      <p:grpSp>
        <p:nvGrpSpPr>
          <p:cNvPr id="612" name="Google Shape;612;p9"/>
          <p:cNvGrpSpPr/>
          <p:nvPr/>
        </p:nvGrpSpPr>
        <p:grpSpPr>
          <a:xfrm>
            <a:off x="-141975" y="-205150"/>
            <a:ext cx="9427959" cy="5489161"/>
            <a:chOff x="-141975" y="-243875"/>
            <a:chExt cx="9427959" cy="5489161"/>
          </a:xfrm>
        </p:grpSpPr>
        <p:grpSp>
          <p:nvGrpSpPr>
            <p:cNvPr id="613" name="Google Shape;613;p9"/>
            <p:cNvGrpSpPr/>
            <p:nvPr/>
          </p:nvGrpSpPr>
          <p:grpSpPr>
            <a:xfrm>
              <a:off x="152400" y="-243875"/>
              <a:ext cx="8839200" cy="5489161"/>
              <a:chOff x="152400" y="-7256"/>
              <a:chExt cx="8839200" cy="5176500"/>
            </a:xfrm>
          </p:grpSpPr>
          <p:cxnSp>
            <p:nvCxnSpPr>
              <p:cNvPr id="614" name="Google Shape;614;p9"/>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15" name="Google Shape;615;p9"/>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16" name="Google Shape;616;p9"/>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17" name="Google Shape;617;p9"/>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18" name="Google Shape;618;p9"/>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19" name="Google Shape;619;p9"/>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0" name="Google Shape;620;p9"/>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1" name="Google Shape;621;p9"/>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2" name="Google Shape;622;p9"/>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3" name="Google Shape;623;p9"/>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4" name="Google Shape;624;p9"/>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5" name="Google Shape;625;p9"/>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6" name="Google Shape;626;p9"/>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7" name="Google Shape;627;p9"/>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8" name="Google Shape;628;p9"/>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9" name="Google Shape;629;p9"/>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0" name="Google Shape;630;p9"/>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1" name="Google Shape;631;p9"/>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2" name="Google Shape;632;p9"/>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3" name="Google Shape;633;p9"/>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4" name="Google Shape;634;p9"/>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5" name="Google Shape;635;p9"/>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6" name="Google Shape;636;p9"/>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7" name="Google Shape;637;p9"/>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8" name="Google Shape;638;p9"/>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9" name="Google Shape;639;p9"/>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0" name="Google Shape;640;p9"/>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1" name="Google Shape;641;p9"/>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2" name="Google Shape;642;p9"/>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3" name="Google Shape;643;p9"/>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644" name="Google Shape;644;p9"/>
            <p:cNvGrpSpPr/>
            <p:nvPr/>
          </p:nvGrpSpPr>
          <p:grpSpPr>
            <a:xfrm rot="5400000">
              <a:off x="2084105" y="-2109407"/>
              <a:ext cx="4975799" cy="9427959"/>
              <a:chOff x="1981200" y="-7256"/>
              <a:chExt cx="4876800" cy="5176500"/>
            </a:xfrm>
          </p:grpSpPr>
          <p:cxnSp>
            <p:nvCxnSpPr>
              <p:cNvPr id="645" name="Google Shape;645;p9"/>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6" name="Google Shape;646;p9"/>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7" name="Google Shape;647;p9"/>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8" name="Google Shape;648;p9"/>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9" name="Google Shape;649;p9"/>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0" name="Google Shape;650;p9"/>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1" name="Google Shape;651;p9"/>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2" name="Google Shape;652;p9"/>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3" name="Google Shape;653;p9"/>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4" name="Google Shape;654;p9"/>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5" name="Google Shape;655;p9"/>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6" name="Google Shape;656;p9"/>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7" name="Google Shape;657;p9"/>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8" name="Google Shape;658;p9"/>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9" name="Google Shape;659;p9"/>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60" name="Google Shape;660;p9"/>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61" name="Google Shape;661;p9"/>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662" name="Google Shape;662;p9"/>
          <p:cNvGrpSpPr/>
          <p:nvPr/>
        </p:nvGrpSpPr>
        <p:grpSpPr>
          <a:xfrm rot="215737" flipH="1">
            <a:off x="1253206" y="4179731"/>
            <a:ext cx="1547186" cy="1240215"/>
            <a:chOff x="5687421" y="4273153"/>
            <a:chExt cx="1439624" cy="1154094"/>
          </a:xfrm>
        </p:grpSpPr>
        <p:sp>
          <p:nvSpPr>
            <p:cNvPr id="663" name="Google Shape;663;p9"/>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9"/>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9"/>
          <p:cNvGrpSpPr/>
          <p:nvPr/>
        </p:nvGrpSpPr>
        <p:grpSpPr>
          <a:xfrm rot="-364465">
            <a:off x="7475944" y="3668076"/>
            <a:ext cx="2220269" cy="1880833"/>
            <a:chOff x="7609250" y="3647550"/>
            <a:chExt cx="1992782" cy="1688124"/>
          </a:xfrm>
        </p:grpSpPr>
        <p:sp>
          <p:nvSpPr>
            <p:cNvPr id="667" name="Google Shape;667;p9"/>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9"/>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1" name="Google Shape;671;p9"/>
          <p:cNvGrpSpPr/>
          <p:nvPr/>
        </p:nvGrpSpPr>
        <p:grpSpPr>
          <a:xfrm rot="10591612">
            <a:off x="7918791" y="1110646"/>
            <a:ext cx="1715580" cy="1445275"/>
            <a:chOff x="-364840" y="2920755"/>
            <a:chExt cx="1515022" cy="1276317"/>
          </a:xfrm>
        </p:grpSpPr>
        <p:sp>
          <p:nvSpPr>
            <p:cNvPr id="672" name="Google Shape;672;p9"/>
            <p:cNvSpPr/>
            <p:nvPr/>
          </p:nvSpPr>
          <p:spPr>
            <a:xfrm rot="-889881" flipH="1">
              <a:off x="-260791" y="3068847"/>
              <a:ext cx="1284666"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rot="-889881" flipH="1">
              <a:off x="-215094" y="3100615"/>
              <a:ext cx="1271807" cy="895802"/>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9"/>
            <p:cNvSpPr/>
            <p:nvPr/>
          </p:nvSpPr>
          <p:spPr>
            <a:xfrm rot="-889881" flipH="1">
              <a:off x="-187800" y="3401697"/>
              <a:ext cx="807406" cy="553456"/>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 name="Google Shape;675;p9"/>
          <p:cNvGrpSpPr/>
          <p:nvPr/>
        </p:nvGrpSpPr>
        <p:grpSpPr>
          <a:xfrm rot="-8581687">
            <a:off x="7436363" y="-558028"/>
            <a:ext cx="1951930" cy="1986746"/>
            <a:chOff x="864550" y="3440426"/>
            <a:chExt cx="1952005" cy="1986822"/>
          </a:xfrm>
        </p:grpSpPr>
        <p:sp>
          <p:nvSpPr>
            <p:cNvPr id="676" name="Google Shape;676;p9"/>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50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9"/>
          <p:cNvGrpSpPr/>
          <p:nvPr/>
        </p:nvGrpSpPr>
        <p:grpSpPr>
          <a:xfrm rot="5606843" flipH="1">
            <a:off x="-798501" y="759278"/>
            <a:ext cx="2220390" cy="1880935"/>
            <a:chOff x="7609250" y="3647550"/>
            <a:chExt cx="1992782" cy="1688124"/>
          </a:xfrm>
        </p:grpSpPr>
        <p:sp>
          <p:nvSpPr>
            <p:cNvPr id="682" name="Google Shape;682;p9"/>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6" name="Google Shape;686;p9"/>
          <p:cNvGrpSpPr/>
          <p:nvPr/>
        </p:nvGrpSpPr>
        <p:grpSpPr>
          <a:xfrm rot="10287593" flipH="1">
            <a:off x="512918" y="-443974"/>
            <a:ext cx="1951981" cy="1986798"/>
            <a:chOff x="864550" y="3440426"/>
            <a:chExt cx="1952005" cy="1986822"/>
          </a:xfrm>
        </p:grpSpPr>
        <p:sp>
          <p:nvSpPr>
            <p:cNvPr id="687" name="Google Shape;687;p9"/>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9"/>
          <p:cNvGrpSpPr/>
          <p:nvPr/>
        </p:nvGrpSpPr>
        <p:grpSpPr>
          <a:xfrm rot="1047757" flipH="1">
            <a:off x="3744658" y="-666056"/>
            <a:ext cx="2147435" cy="1866866"/>
            <a:chOff x="6765276" y="-162954"/>
            <a:chExt cx="2866591" cy="2492063"/>
          </a:xfrm>
        </p:grpSpPr>
        <p:grpSp>
          <p:nvGrpSpPr>
            <p:cNvPr id="693" name="Google Shape;693;p9"/>
            <p:cNvGrpSpPr/>
            <p:nvPr/>
          </p:nvGrpSpPr>
          <p:grpSpPr>
            <a:xfrm rot="-10389420">
              <a:off x="6886701" y="-14464"/>
              <a:ext cx="2623739" cy="2195084"/>
              <a:chOff x="-638995" y="-334701"/>
              <a:chExt cx="2596480" cy="2172278"/>
            </a:xfrm>
          </p:grpSpPr>
          <p:sp>
            <p:nvSpPr>
              <p:cNvPr id="694" name="Google Shape;694;p9"/>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6" name="Google Shape;696;p9"/>
            <p:cNvGrpSpPr/>
            <p:nvPr/>
          </p:nvGrpSpPr>
          <p:grpSpPr>
            <a:xfrm rot="-7975399">
              <a:off x="8438169" y="-22510"/>
              <a:ext cx="598581" cy="841920"/>
              <a:chOff x="8333266" y="4580055"/>
              <a:chExt cx="537223" cy="755619"/>
            </a:xfrm>
          </p:grpSpPr>
          <p:sp>
            <p:nvSpPr>
              <p:cNvPr id="697" name="Google Shape;697;p9"/>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99" name="Google Shape;699;p9"/>
          <p:cNvGrpSpPr/>
          <p:nvPr/>
        </p:nvGrpSpPr>
        <p:grpSpPr>
          <a:xfrm rot="2700000">
            <a:off x="-195403" y="4181501"/>
            <a:ext cx="1710095" cy="1448655"/>
            <a:chOff x="7609250" y="3647550"/>
            <a:chExt cx="1992782" cy="1688124"/>
          </a:xfrm>
        </p:grpSpPr>
        <p:sp>
          <p:nvSpPr>
            <p:cNvPr id="700" name="Google Shape;700;p9"/>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4" name="Google Shape;704;p9"/>
          <p:cNvGrpSpPr/>
          <p:nvPr/>
        </p:nvGrpSpPr>
        <p:grpSpPr>
          <a:xfrm rot="-791144" flipH="1">
            <a:off x="3842408" y="4176769"/>
            <a:ext cx="1951934" cy="1986749"/>
            <a:chOff x="864550" y="3440426"/>
            <a:chExt cx="1952005" cy="1986822"/>
          </a:xfrm>
        </p:grpSpPr>
        <p:sp>
          <p:nvSpPr>
            <p:cNvPr id="705" name="Google Shape;705;p9"/>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50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0" name="Google Shape;710;p9"/>
          <p:cNvSpPr txBox="1">
            <a:spLocks noGrp="1"/>
          </p:cNvSpPr>
          <p:nvPr>
            <p:ph type="title"/>
          </p:nvPr>
        </p:nvSpPr>
        <p:spPr>
          <a:xfrm>
            <a:off x="2131050" y="1432875"/>
            <a:ext cx="48819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11" name="Google Shape;711;p9"/>
          <p:cNvSpPr txBox="1">
            <a:spLocks noGrp="1"/>
          </p:cNvSpPr>
          <p:nvPr>
            <p:ph type="subTitle" idx="1"/>
          </p:nvPr>
        </p:nvSpPr>
        <p:spPr>
          <a:xfrm>
            <a:off x="2241450" y="2367425"/>
            <a:ext cx="4661100" cy="136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12"/>
        <p:cNvGrpSpPr/>
        <p:nvPr/>
      </p:nvGrpSpPr>
      <p:grpSpPr>
        <a:xfrm>
          <a:off x="0" y="0"/>
          <a:ext cx="0" cy="0"/>
          <a:chOff x="0" y="0"/>
          <a:chExt cx="0" cy="0"/>
        </a:xfrm>
      </p:grpSpPr>
      <p:grpSp>
        <p:nvGrpSpPr>
          <p:cNvPr id="713" name="Google Shape;713;p10"/>
          <p:cNvGrpSpPr/>
          <p:nvPr/>
        </p:nvGrpSpPr>
        <p:grpSpPr>
          <a:xfrm rot="-7660435" flipH="1">
            <a:off x="3579260" y="4251674"/>
            <a:ext cx="1547114" cy="1240124"/>
            <a:chOff x="5687421" y="4273153"/>
            <a:chExt cx="1439624" cy="1154094"/>
          </a:xfrm>
        </p:grpSpPr>
        <p:sp>
          <p:nvSpPr>
            <p:cNvPr id="714" name="Google Shape;714;p10"/>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0"/>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0"/>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 name="Google Shape;717;p10"/>
          <p:cNvGrpSpPr/>
          <p:nvPr/>
        </p:nvGrpSpPr>
        <p:grpSpPr>
          <a:xfrm rot="-9752243" flipH="1">
            <a:off x="4231312" y="3593295"/>
            <a:ext cx="2147435" cy="1866866"/>
            <a:chOff x="6765276" y="-162954"/>
            <a:chExt cx="2866591" cy="2492063"/>
          </a:xfrm>
        </p:grpSpPr>
        <p:grpSp>
          <p:nvGrpSpPr>
            <p:cNvPr id="718" name="Google Shape;718;p10"/>
            <p:cNvGrpSpPr/>
            <p:nvPr/>
          </p:nvGrpSpPr>
          <p:grpSpPr>
            <a:xfrm rot="-10389420">
              <a:off x="6886701" y="-14464"/>
              <a:ext cx="2623739" cy="2195084"/>
              <a:chOff x="-638995" y="-334701"/>
              <a:chExt cx="2596480" cy="2172278"/>
            </a:xfrm>
          </p:grpSpPr>
          <p:sp>
            <p:nvSpPr>
              <p:cNvPr id="719" name="Google Shape;719;p10"/>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0"/>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 name="Google Shape;721;p10"/>
            <p:cNvGrpSpPr/>
            <p:nvPr/>
          </p:nvGrpSpPr>
          <p:grpSpPr>
            <a:xfrm rot="-7975399">
              <a:off x="8438169" y="-22510"/>
              <a:ext cx="598581" cy="841920"/>
              <a:chOff x="8333266" y="4580055"/>
              <a:chExt cx="537223" cy="755619"/>
            </a:xfrm>
          </p:grpSpPr>
          <p:sp>
            <p:nvSpPr>
              <p:cNvPr id="722" name="Google Shape;722;p10"/>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0"/>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24" name="Google Shape;724;p10"/>
          <p:cNvGrpSpPr/>
          <p:nvPr/>
        </p:nvGrpSpPr>
        <p:grpSpPr>
          <a:xfrm rot="9781502">
            <a:off x="7001630" y="-403206"/>
            <a:ext cx="1547347" cy="1240308"/>
            <a:chOff x="5687421" y="4273153"/>
            <a:chExt cx="1439624" cy="1154094"/>
          </a:xfrm>
        </p:grpSpPr>
        <p:sp>
          <p:nvSpPr>
            <p:cNvPr id="725" name="Google Shape;725;p10"/>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0"/>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0"/>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8" name="Google Shape;728;p10"/>
          <p:cNvGrpSpPr/>
          <p:nvPr/>
        </p:nvGrpSpPr>
        <p:grpSpPr>
          <a:xfrm rot="-8100000" flipH="1">
            <a:off x="5876904" y="-458476"/>
            <a:ext cx="1951987" cy="1986803"/>
            <a:chOff x="864550" y="3440426"/>
            <a:chExt cx="1952005" cy="1986822"/>
          </a:xfrm>
        </p:grpSpPr>
        <p:sp>
          <p:nvSpPr>
            <p:cNvPr id="729" name="Google Shape;729;p10"/>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0"/>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0"/>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0"/>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0"/>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4" name="Google Shape;734;p10"/>
          <p:cNvGrpSpPr/>
          <p:nvPr/>
        </p:nvGrpSpPr>
        <p:grpSpPr>
          <a:xfrm rot="10584263">
            <a:off x="-168644" y="-242712"/>
            <a:ext cx="1547186" cy="1240215"/>
            <a:chOff x="5687421" y="4273153"/>
            <a:chExt cx="1439624" cy="1154094"/>
          </a:xfrm>
        </p:grpSpPr>
        <p:sp>
          <p:nvSpPr>
            <p:cNvPr id="735" name="Google Shape;735;p10"/>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0"/>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0"/>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10"/>
          <p:cNvGrpSpPr/>
          <p:nvPr/>
        </p:nvGrpSpPr>
        <p:grpSpPr>
          <a:xfrm rot="9372274">
            <a:off x="655191" y="-563269"/>
            <a:ext cx="2220610" cy="1881122"/>
            <a:chOff x="7609250" y="3647550"/>
            <a:chExt cx="1992782" cy="1688124"/>
          </a:xfrm>
        </p:grpSpPr>
        <p:sp>
          <p:nvSpPr>
            <p:cNvPr id="739" name="Google Shape;739;p10"/>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0"/>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0"/>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0"/>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3" name="Google Shape;743;p10"/>
          <p:cNvSpPr txBox="1">
            <a:spLocks noGrp="1"/>
          </p:cNvSpPr>
          <p:nvPr>
            <p:ph type="title"/>
          </p:nvPr>
        </p:nvSpPr>
        <p:spPr>
          <a:xfrm>
            <a:off x="3004950" y="1044800"/>
            <a:ext cx="3134100" cy="249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900" cy="4827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3600"/>
              <a:buFont typeface="Judson"/>
              <a:buNone/>
              <a:defRPr sz="3600" b="1">
                <a:solidFill>
                  <a:schemeClr val="dk1"/>
                </a:solidFill>
                <a:latin typeface="Judson"/>
                <a:ea typeface="Judson"/>
                <a:cs typeface="Judson"/>
                <a:sym typeface="Judson"/>
              </a:defRPr>
            </a:lvl1pPr>
            <a:lvl2pPr lvl="1"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5100" y="1152475"/>
            <a:ext cx="7713900" cy="34560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1pPr>
            <a:lvl2pPr marL="914400" lvl="1" indent="-317500">
              <a:lnSpc>
                <a:spcPct val="100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00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00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00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00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00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00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00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a:endParaRPr/>
          </a:p>
        </p:txBody>
      </p:sp>
      <p:pic>
        <p:nvPicPr>
          <p:cNvPr id="2" name="Picture 2" descr="Logo&#10;&#10;Description automatically generated">
            <a:extLst>
              <a:ext uri="{FF2B5EF4-FFF2-40B4-BE49-F238E27FC236}">
                <a16:creationId xmlns="" xmlns:a16="http://schemas.microsoft.com/office/drawing/2014/main" id="{0E18EB4B-55BF-D303-D8B0-2EC9EC0A02CF}"/>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r="-5" b="-5"/>
          <a:stretch/>
        </p:blipFill>
        <p:spPr>
          <a:xfrm>
            <a:off x="-1484770" y="381775"/>
            <a:ext cx="1273128" cy="130144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jpg"/><Relationship Id="rId5" Type="http://schemas.openxmlformats.org/officeDocument/2006/relationships/image" Target="../media/image16.pn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6.jp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jpg"/><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1.png"/><Relationship Id="rId5" Type="http://schemas.openxmlformats.org/officeDocument/2006/relationships/image" Target="../media/image4.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2.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3.png"/><Relationship Id="rId5" Type="http://schemas.openxmlformats.org/officeDocument/2006/relationships/image" Target="../media/image4.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2.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4.png"/><Relationship Id="rId5" Type="http://schemas.openxmlformats.org/officeDocument/2006/relationships/image" Target="../media/image4.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2.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4.png"/><Relationship Id="rId5" Type="http://schemas.openxmlformats.org/officeDocument/2006/relationships/image" Target="../media/image4.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2.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5.png"/><Relationship Id="rId5" Type="http://schemas.openxmlformats.org/officeDocument/2006/relationships/image" Target="../media/image4.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26.jpg"/><Relationship Id="rId4" Type="http://schemas.openxmlformats.org/officeDocument/2006/relationships/image" Target="../media/image15.jpg"/></Relationships>
</file>

<file path=ppt/slides/_rels/slide22.xml.rels><?xml version="1.0" encoding="UTF-8" standalone="yes"?>
<Relationships xmlns="http://schemas.openxmlformats.org/package/2006/relationships"><Relationship Id="rId8" Type="http://schemas.openxmlformats.org/officeDocument/2006/relationships/audio" Target="../media/media4.wav"/><Relationship Id="rId13" Type="http://schemas.openxmlformats.org/officeDocument/2006/relationships/audio" Target="../media/audio1.wav"/><Relationship Id="rId3" Type="http://schemas.microsoft.com/office/2007/relationships/media" Target="../media/media2.wav"/><Relationship Id="rId7" Type="http://schemas.microsoft.com/office/2007/relationships/media" Target="../media/media4.wav"/><Relationship Id="rId12" Type="http://schemas.openxmlformats.org/officeDocument/2006/relationships/notesSlide" Target="../notesSlides/notesSlide22.xml"/><Relationship Id="rId2" Type="http://schemas.openxmlformats.org/officeDocument/2006/relationships/audio" Target="../media/media1.wav"/><Relationship Id="rId16" Type="http://schemas.openxmlformats.org/officeDocument/2006/relationships/image" Target="../media/image22.png"/><Relationship Id="rId1" Type="http://schemas.microsoft.com/office/2007/relationships/media" Target="../media/media1.wav"/><Relationship Id="rId6" Type="http://schemas.openxmlformats.org/officeDocument/2006/relationships/audio" Target="../media/media3.wav"/><Relationship Id="rId11" Type="http://schemas.openxmlformats.org/officeDocument/2006/relationships/slideLayout" Target="../slideLayouts/slideLayout5.xml"/><Relationship Id="rId5" Type="http://schemas.microsoft.com/office/2007/relationships/media" Target="../media/media3.wav"/><Relationship Id="rId15" Type="http://schemas.openxmlformats.org/officeDocument/2006/relationships/image" Target="../media/image3.jpg"/><Relationship Id="rId10" Type="http://schemas.openxmlformats.org/officeDocument/2006/relationships/audio" Target="../media/media5.wav"/><Relationship Id="rId4" Type="http://schemas.openxmlformats.org/officeDocument/2006/relationships/audio" Target="../media/media2.wav"/><Relationship Id="rId9" Type="http://schemas.microsoft.com/office/2007/relationships/media" Target="../media/media5.wav"/><Relationship Id="rId1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4.jpg"/></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4.jpg"/></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jpg"/><Relationship Id="rId4" Type="http://schemas.openxmlformats.org/officeDocument/2006/relationships/image" Target="../media/image4.jp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4.jpg"/></Relationships>
</file>

<file path=ppt/slides/_rels/slide3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32.jpg"/></Relationships>
</file>

<file path=ppt/slides/_rels/slide35.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6.jpg"/><Relationship Id="rId5" Type="http://schemas.openxmlformats.org/officeDocument/2006/relationships/image" Target="../media/image33.png"/><Relationship Id="rId4" Type="http://schemas.openxmlformats.org/officeDocument/2006/relationships/image" Target="../media/image4.jpg"/></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jpg"/><Relationship Id="rId4" Type="http://schemas.openxmlformats.org/officeDocument/2006/relationships/image" Target="../media/image4.jpg"/></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jpg"/></Relationships>
</file>

<file path=ppt/slides/_rels/slide3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image" Target="../media/image41.sv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38.png"/><Relationship Id="rId11" Type="http://schemas.openxmlformats.org/officeDocument/2006/relationships/image" Target="../media/image45.svg"/><Relationship Id="rId5" Type="http://schemas.openxmlformats.org/officeDocument/2006/relationships/image" Target="../media/image6.jpg"/><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43.sv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2.sv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6"/>
        <p:cNvGrpSpPr/>
        <p:nvPr/>
      </p:nvGrpSpPr>
      <p:grpSpPr>
        <a:xfrm>
          <a:off x="0" y="0"/>
          <a:ext cx="0" cy="0"/>
          <a:chOff x="0" y="0"/>
          <a:chExt cx="0" cy="0"/>
        </a:xfrm>
      </p:grpSpPr>
      <p:sp>
        <p:nvSpPr>
          <p:cNvPr id="9" name="TextBox 8">
            <a:extLst>
              <a:ext uri="{FF2B5EF4-FFF2-40B4-BE49-F238E27FC236}">
                <a16:creationId xmlns="" xmlns:a16="http://schemas.microsoft.com/office/drawing/2014/main" id="{5CDE93F2-9B37-D1D7-BDF5-655EE8E205A6}"/>
              </a:ext>
            </a:extLst>
          </p:cNvPr>
          <p:cNvSpPr txBox="1"/>
          <p:nvPr/>
        </p:nvSpPr>
        <p:spPr>
          <a:xfrm>
            <a:off x="1594692" y="600650"/>
            <a:ext cx="60464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9Slide05 SVNClementine" panose="020F0502020204030203" pitchFamily="34" charset="0"/>
                <a:ea typeface="+mn-ea"/>
                <a:cs typeface="+mn-cs"/>
              </a:rPr>
              <a:t>Thứ … ngày … tháng … năm …</a:t>
            </a:r>
          </a:p>
        </p:txBody>
      </p:sp>
      <p:sp>
        <p:nvSpPr>
          <p:cNvPr id="20" name="TextBox 19">
            <a:extLst>
              <a:ext uri="{FF2B5EF4-FFF2-40B4-BE49-F238E27FC236}">
                <a16:creationId xmlns="" xmlns:a16="http://schemas.microsoft.com/office/drawing/2014/main" id="{6D96BE7F-8F43-8E01-FD02-3FAFB664194C}"/>
              </a:ext>
            </a:extLst>
          </p:cNvPr>
          <p:cNvSpPr txBox="1"/>
          <p:nvPr/>
        </p:nvSpPr>
        <p:spPr>
          <a:xfrm>
            <a:off x="871222" y="3402747"/>
            <a:ext cx="24809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625975" algn="l"/>
              </a:tabLst>
              <a:defRPr/>
            </a:pPr>
            <a:r>
              <a:rPr kumimoji="0" lang="en-US" sz="6000" b="0" i="0" u="none" strike="noStrike" kern="1200" cap="none" spc="0" normalizeH="0" baseline="0" noProof="0">
                <a:ln>
                  <a:noFill/>
                </a:ln>
                <a:solidFill>
                  <a:srgbClr val="00B0F0"/>
                </a:solidFill>
                <a:effectLst>
                  <a:outerShdw blurRad="50800" dist="38100" algn="l" rotWithShape="0">
                    <a:prstClr val="black">
                      <a:alpha val="40000"/>
                    </a:prstClr>
                  </a:outerShdw>
                </a:effectLst>
                <a:uLnTx/>
                <a:uFillTx/>
                <a:latin typeface="#9Slide05 Phobia" panose="02000506000000020003" pitchFamily="2" charset="0"/>
                <a:ea typeface="+mn-ea"/>
                <a:cs typeface="+mn-cs"/>
              </a:rPr>
              <a:t>Nghe kể:</a:t>
            </a:r>
            <a:endParaRPr kumimoji="0" lang="en-US" sz="6000" b="0" i="1" u="none" strike="noStrike" kern="1200" cap="none" spc="0" normalizeH="0" baseline="0" noProof="0">
              <a:ln>
                <a:noFill/>
              </a:ln>
              <a:solidFill>
                <a:srgbClr val="00B0F0"/>
              </a:solidFill>
              <a:effectLst>
                <a:outerShdw blurRad="50800" dist="38100" algn="l" rotWithShape="0">
                  <a:prstClr val="black">
                    <a:alpha val="40000"/>
                  </a:prstClr>
                </a:outerShdw>
              </a:effectLst>
              <a:uLnTx/>
              <a:uFillTx/>
              <a:latin typeface="#9Slide05 Phobia" panose="02000506000000020003" pitchFamily="2" charset="0"/>
              <a:ea typeface="+mn-ea"/>
              <a:cs typeface="+mn-cs"/>
            </a:endParaRPr>
          </a:p>
        </p:txBody>
      </p:sp>
      <p:sp>
        <p:nvSpPr>
          <p:cNvPr id="21" name="TextBox 8">
            <a:extLst>
              <a:ext uri="{FF2B5EF4-FFF2-40B4-BE49-F238E27FC236}">
                <a16:creationId xmlns="" xmlns:a16="http://schemas.microsoft.com/office/drawing/2014/main" id="{7B7B31B3-F1D5-E4B6-4A2D-CFB53751EDE0}"/>
              </a:ext>
            </a:extLst>
          </p:cNvPr>
          <p:cNvSpPr txBox="1"/>
          <p:nvPr/>
        </p:nvSpPr>
        <p:spPr>
          <a:xfrm>
            <a:off x="469160" y="1111912"/>
            <a:ext cx="7442253" cy="830997"/>
          </a:xfrm>
          <a:prstGeom prst="rect">
            <a:avLst/>
          </a:prstGeom>
          <a:noFill/>
        </p:spPr>
        <p:txBody>
          <a:bodyPr wrap="square" rtlCol="0">
            <a:spAutoFit/>
          </a:bodyPr>
          <a:lstStyle/>
          <a:p>
            <a:pPr algn="ctr"/>
            <a:r>
              <a:rPr lang="en-US" sz="4800" b="1" dirty="0" err="1">
                <a:ln w="19050">
                  <a:solidFill>
                    <a:srgbClr val="FBFBFB"/>
                  </a:solidFill>
                  <a:prstDash val="solid"/>
                </a:ln>
                <a:solidFill>
                  <a:schemeClr val="accent1"/>
                </a:solidFill>
                <a:effectLst>
                  <a:outerShdw blurRad="12700" dist="38100" dir="2700000" algn="tl" rotWithShape="0">
                    <a:schemeClr val="accent5">
                      <a:lumMod val="60000"/>
                      <a:lumOff val="40000"/>
                    </a:schemeClr>
                  </a:outerShdw>
                </a:effectLst>
                <a:latin typeface="UVN Banh Mi" pitchFamily="2" charset="0"/>
              </a:rPr>
              <a:t>Tiếng</a:t>
            </a:r>
            <a:r>
              <a:rPr lang="en-US" sz="4800" b="1" dirty="0">
                <a:ln w="19050">
                  <a:solidFill>
                    <a:srgbClr val="FBFBFB"/>
                  </a:solidFill>
                  <a:prstDash val="solid"/>
                </a:ln>
                <a:solidFill>
                  <a:schemeClr val="accent1"/>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19050">
                  <a:solidFill>
                    <a:srgbClr val="FBFBFB"/>
                  </a:solidFill>
                  <a:prstDash val="solid"/>
                </a:ln>
                <a:solidFill>
                  <a:schemeClr val="accent1"/>
                </a:solidFill>
                <a:effectLst>
                  <a:outerShdw blurRad="12700" dist="38100" dir="2700000" algn="tl" rotWithShape="0">
                    <a:schemeClr val="accent5">
                      <a:lumMod val="60000"/>
                      <a:lumOff val="40000"/>
                    </a:schemeClr>
                  </a:outerShdw>
                </a:effectLst>
                <a:latin typeface="UVN Banh Mi" pitchFamily="2" charset="0"/>
              </a:rPr>
              <a:t>Việt</a:t>
            </a:r>
            <a:endParaRPr lang="en-US" sz="4800" b="1" dirty="0">
              <a:ln w="19050">
                <a:solidFill>
                  <a:srgbClr val="FBFBFB"/>
                </a:solidFill>
                <a:prstDash val="solid"/>
              </a:ln>
              <a:solidFill>
                <a:schemeClr val="accent1"/>
              </a:solidFill>
              <a:effectLst>
                <a:outerShdw blurRad="12700" dist="38100" dir="2700000" algn="tl" rotWithShape="0">
                  <a:schemeClr val="accent5">
                    <a:lumMod val="60000"/>
                    <a:lumOff val="40000"/>
                  </a:schemeClr>
                </a:outerShdw>
              </a:effectLst>
              <a:latin typeface="UVN Banh Mi" pitchFamily="2" charset="0"/>
            </a:endParaRPr>
          </a:p>
        </p:txBody>
      </p:sp>
      <p:sp>
        <p:nvSpPr>
          <p:cNvPr id="22" name="TextBox 9">
            <a:extLst>
              <a:ext uri="{FF2B5EF4-FFF2-40B4-BE49-F238E27FC236}">
                <a16:creationId xmlns="" xmlns:a16="http://schemas.microsoft.com/office/drawing/2014/main" id="{7FF3B50C-76AD-06E2-D7A6-3F5A5C399E5F}"/>
              </a:ext>
            </a:extLst>
          </p:cNvPr>
          <p:cNvSpPr txBox="1"/>
          <p:nvPr/>
        </p:nvSpPr>
        <p:spPr>
          <a:xfrm>
            <a:off x="580478" y="1984672"/>
            <a:ext cx="7427153" cy="877163"/>
          </a:xfrm>
          <a:prstGeom prst="rect">
            <a:avLst/>
          </a:prstGeom>
          <a:noFill/>
        </p:spPr>
        <p:txBody>
          <a:bodyPr wrap="square">
            <a:spAutoFit/>
          </a:bodyPr>
          <a:lstStyle/>
          <a:p>
            <a:pPr algn="ctr">
              <a:lnSpc>
                <a:spcPct val="80000"/>
              </a:lnSpc>
            </a:pPr>
            <a:r>
              <a:rPr lang="en-US" sz="6000" b="1">
                <a:ln w="9525">
                  <a:solidFill>
                    <a:srgbClr val="FBFBFB"/>
                  </a:solidFill>
                  <a:prstDash val="solid"/>
                </a:ln>
                <a:solidFill>
                  <a:schemeClr val="accent5"/>
                </a:solidFill>
                <a:effectLst>
                  <a:outerShdw blurRad="38100" dist="38100" dir="2700000" algn="tl">
                    <a:srgbClr val="000000">
                      <a:alpha val="43137"/>
                    </a:srgbClr>
                  </a:outerShdw>
                </a:effectLst>
                <a:latin typeface="UTM Edwardian" panose="02040603050506020204" pitchFamily="18" charset="0"/>
              </a:rPr>
              <a:t>Chủ đề: </a:t>
            </a:r>
            <a:r>
              <a:rPr lang="en-US" sz="4400" b="1">
                <a:ln w="19050">
                  <a:solidFill>
                    <a:srgbClr val="FBFBFB"/>
                  </a:solidFill>
                  <a:prstDash val="solid"/>
                </a:ln>
                <a:solidFill>
                  <a:srgbClr val="FFC000"/>
                </a:solidFill>
                <a:effectLst>
                  <a:outerShdw blurRad="38100" dist="38100" dir="2700000" algn="tl">
                    <a:srgbClr val="000000">
                      <a:alpha val="43137"/>
                    </a:srgbClr>
                  </a:outerShdw>
                </a:effectLst>
                <a:latin typeface="SVN-Poky's" panose="020B0606040200020203" pitchFamily="34" charset="0"/>
              </a:rPr>
              <a:t>Thiên</a:t>
            </a:r>
            <a:r>
              <a:rPr lang="en-US" sz="4400" b="1">
                <a:ln w="19050">
                  <a:solidFill>
                    <a:srgbClr val="FBFBFB"/>
                  </a:solidFill>
                  <a:prstDash val="solid"/>
                </a:ln>
                <a:solidFill>
                  <a:srgbClr val="99FF99"/>
                </a:solidFill>
                <a:effectLst>
                  <a:outerShdw blurRad="38100" dist="38100" dir="2700000" algn="tl">
                    <a:srgbClr val="000000">
                      <a:alpha val="43137"/>
                    </a:srgbClr>
                  </a:outerShdw>
                </a:effectLst>
                <a:latin typeface="SVN-Poky's" panose="020B0606040200020203" pitchFamily="34" charset="0"/>
              </a:rPr>
              <a:t> </a:t>
            </a:r>
            <a:r>
              <a:rPr lang="en-US" sz="4400" b="1">
                <a:ln w="19050">
                  <a:solidFill>
                    <a:srgbClr val="FBFBFB"/>
                  </a:solidFill>
                  <a:prstDash val="solid"/>
                </a:ln>
                <a:solidFill>
                  <a:srgbClr val="A9CF54"/>
                </a:solidFill>
                <a:effectLst>
                  <a:outerShdw blurRad="38100" dist="38100" dir="2700000" algn="tl">
                    <a:srgbClr val="000000">
                      <a:alpha val="43137"/>
                    </a:srgbClr>
                  </a:outerShdw>
                </a:effectLst>
                <a:latin typeface="SVN-Poky's" panose="020B0606040200020203" pitchFamily="34" charset="0"/>
              </a:rPr>
              <a:t>nhiên</a:t>
            </a:r>
            <a:r>
              <a:rPr lang="en-US" sz="4400" b="1">
                <a:ln w="19050">
                  <a:solidFill>
                    <a:srgbClr val="FBFBFB"/>
                  </a:solidFill>
                  <a:prstDash val="solid"/>
                </a:ln>
                <a:solidFill>
                  <a:srgbClr val="99FF99"/>
                </a:solidFill>
                <a:effectLst>
                  <a:outerShdw blurRad="38100" dist="38100" dir="2700000" algn="tl">
                    <a:srgbClr val="000000">
                      <a:alpha val="43137"/>
                    </a:srgbClr>
                  </a:outerShdw>
                </a:effectLst>
                <a:latin typeface="SVN-Poky's" panose="020B0606040200020203" pitchFamily="34" charset="0"/>
              </a:rPr>
              <a:t> </a:t>
            </a:r>
            <a:r>
              <a:rPr lang="en-US" sz="4400" b="1">
                <a:ln w="19050">
                  <a:solidFill>
                    <a:srgbClr val="FBFBFB"/>
                  </a:solidFill>
                  <a:prstDash val="solid"/>
                </a:ln>
                <a:solidFill>
                  <a:srgbClr val="00B0F0"/>
                </a:solidFill>
                <a:effectLst>
                  <a:outerShdw blurRad="38100" dist="38100" dir="2700000" algn="tl">
                    <a:srgbClr val="000000">
                      <a:alpha val="43137"/>
                    </a:srgbClr>
                  </a:outerShdw>
                </a:effectLst>
                <a:latin typeface="SVN-Poky's" panose="020B0606040200020203" pitchFamily="34" charset="0"/>
              </a:rPr>
              <a:t>kì</a:t>
            </a:r>
            <a:r>
              <a:rPr lang="en-US" sz="4400" b="1">
                <a:ln w="19050">
                  <a:solidFill>
                    <a:srgbClr val="FBFBFB"/>
                  </a:solidFill>
                  <a:prstDash val="solid"/>
                </a:ln>
                <a:solidFill>
                  <a:srgbClr val="99FF99"/>
                </a:solidFill>
                <a:effectLst>
                  <a:outerShdw blurRad="38100" dist="38100" dir="2700000" algn="tl">
                    <a:srgbClr val="000000">
                      <a:alpha val="43137"/>
                    </a:srgbClr>
                  </a:outerShdw>
                </a:effectLst>
                <a:latin typeface="SVN-Poky's" panose="020B0606040200020203" pitchFamily="34" charset="0"/>
              </a:rPr>
              <a:t> </a:t>
            </a:r>
            <a:r>
              <a:rPr lang="en-US" sz="4400" b="1">
                <a:ln w="19050">
                  <a:solidFill>
                    <a:srgbClr val="FBFBFB"/>
                  </a:solidFill>
                  <a:prstDash val="solid"/>
                </a:ln>
                <a:solidFill>
                  <a:srgbClr val="FFFF00"/>
                </a:solidFill>
                <a:effectLst>
                  <a:outerShdw blurRad="38100" dist="38100" dir="2700000" algn="tl">
                    <a:srgbClr val="000000">
                      <a:alpha val="43137"/>
                    </a:srgbClr>
                  </a:outerShdw>
                </a:effectLst>
                <a:latin typeface="SVN-Poky's" panose="020B0606040200020203" pitchFamily="34" charset="0"/>
              </a:rPr>
              <a:t>thú</a:t>
            </a:r>
            <a:endParaRPr lang="en-US" sz="4400" b="1" dirty="0">
              <a:ln w="19050">
                <a:solidFill>
                  <a:srgbClr val="FBFBFB"/>
                </a:solidFill>
                <a:prstDash val="solid"/>
              </a:ln>
              <a:solidFill>
                <a:srgbClr val="FFFF00"/>
              </a:solidFill>
              <a:effectLst>
                <a:outerShdw blurRad="38100" dist="38100" dir="2700000" algn="tl">
                  <a:srgbClr val="000000">
                    <a:alpha val="43137"/>
                  </a:srgbClr>
                </a:outerShdw>
              </a:effectLst>
              <a:latin typeface="SVN-Poky's" panose="020B0606040200020203" pitchFamily="34" charset="0"/>
            </a:endParaRPr>
          </a:p>
        </p:txBody>
      </p:sp>
      <p:sp>
        <p:nvSpPr>
          <p:cNvPr id="23" name="TextBox 11">
            <a:extLst>
              <a:ext uri="{FF2B5EF4-FFF2-40B4-BE49-F238E27FC236}">
                <a16:creationId xmlns="" xmlns:a16="http://schemas.microsoft.com/office/drawing/2014/main" id="{3DFDD0F7-F991-EB21-522A-406648C71CB4}"/>
              </a:ext>
            </a:extLst>
          </p:cNvPr>
          <p:cNvSpPr txBox="1"/>
          <p:nvPr/>
        </p:nvSpPr>
        <p:spPr>
          <a:xfrm>
            <a:off x="1757267" y="2603144"/>
            <a:ext cx="5268190" cy="830997"/>
          </a:xfrm>
          <a:prstGeom prst="rect">
            <a:avLst/>
          </a:prstGeom>
          <a:noFill/>
        </p:spPr>
        <p:txBody>
          <a:bodyPr wrap="square" rtlCol="0">
            <a:spAutoFit/>
          </a:bodyPr>
          <a:lstStyle/>
          <a:p>
            <a:pPr algn="ctr"/>
            <a:r>
              <a:rPr lang="en-US" sz="4800" dirty="0" err="1">
                <a:ln w="19050">
                  <a:solidFill>
                    <a:srgbClr val="FBFBFB"/>
                  </a:solidFill>
                </a:ln>
                <a:solidFill>
                  <a:schemeClr val="bg1">
                    <a:lumMod val="25000"/>
                  </a:schemeClr>
                </a:solidFill>
                <a:effectLst>
                  <a:outerShdw blurRad="38100" dist="38100" dir="2700000" algn="tl">
                    <a:srgbClr val="000000">
                      <a:alpha val="43137"/>
                    </a:srgbClr>
                  </a:outerShdw>
                </a:effectLst>
                <a:latin typeface="UVN Banh Mi" pitchFamily="2" charset="0"/>
              </a:rPr>
              <a:t>Bài</a:t>
            </a:r>
            <a:r>
              <a:rPr lang="en-US" sz="4800" dirty="0">
                <a:ln w="19050">
                  <a:solidFill>
                    <a:srgbClr val="FBFBFB"/>
                  </a:solidFill>
                </a:ln>
                <a:solidFill>
                  <a:schemeClr val="bg1">
                    <a:lumMod val="25000"/>
                  </a:schemeClr>
                </a:solidFill>
                <a:effectLst>
                  <a:outerShdw blurRad="38100" dist="38100" dir="2700000" algn="tl">
                    <a:srgbClr val="000000">
                      <a:alpha val="43137"/>
                    </a:srgbClr>
                  </a:outerShdw>
                </a:effectLst>
                <a:latin typeface="UVN Banh Mi" pitchFamily="2" charset="0"/>
              </a:rPr>
              <a:t> 4 – </a:t>
            </a:r>
            <a:r>
              <a:rPr lang="en-US" sz="4800" err="1">
                <a:ln w="19050">
                  <a:solidFill>
                    <a:srgbClr val="FBFBFB"/>
                  </a:solidFill>
                </a:ln>
                <a:solidFill>
                  <a:schemeClr val="bg1">
                    <a:lumMod val="25000"/>
                  </a:schemeClr>
                </a:solidFill>
                <a:effectLst>
                  <a:outerShdw blurRad="38100" dist="38100" dir="2700000" algn="tl">
                    <a:srgbClr val="000000">
                      <a:alpha val="43137"/>
                    </a:srgbClr>
                  </a:outerShdw>
                </a:effectLst>
                <a:latin typeface="UVN Banh Mi" pitchFamily="2" charset="0"/>
              </a:rPr>
              <a:t>Tiết</a:t>
            </a:r>
            <a:r>
              <a:rPr lang="en-US" sz="4800">
                <a:ln w="19050">
                  <a:solidFill>
                    <a:srgbClr val="FBFBFB"/>
                  </a:solidFill>
                </a:ln>
                <a:solidFill>
                  <a:schemeClr val="bg1">
                    <a:lumMod val="25000"/>
                  </a:schemeClr>
                </a:solidFill>
                <a:effectLst>
                  <a:outerShdw blurRad="38100" dist="38100" dir="2700000" algn="tl">
                    <a:srgbClr val="000000">
                      <a:alpha val="43137"/>
                    </a:srgbClr>
                  </a:outerShdw>
                </a:effectLst>
                <a:latin typeface="UVN Banh Mi" pitchFamily="2" charset="0"/>
              </a:rPr>
              <a:t> 2</a:t>
            </a:r>
            <a:endParaRPr lang="en-US" sz="4800" dirty="0">
              <a:ln w="19050">
                <a:solidFill>
                  <a:srgbClr val="FBFBFB"/>
                </a:solidFill>
              </a:ln>
              <a:solidFill>
                <a:schemeClr val="bg1">
                  <a:lumMod val="25000"/>
                </a:schemeClr>
              </a:solidFill>
              <a:effectLst>
                <a:outerShdw blurRad="38100" dist="38100" dir="2700000" algn="tl">
                  <a:srgbClr val="000000">
                    <a:alpha val="43137"/>
                  </a:srgbClr>
                </a:outerShdw>
              </a:effectLst>
              <a:latin typeface="UVN Banh Mi" pitchFamily="2" charset="0"/>
            </a:endParaRPr>
          </a:p>
        </p:txBody>
      </p:sp>
      <p:grpSp>
        <p:nvGrpSpPr>
          <p:cNvPr id="26" name="Nhóm 25">
            <a:extLst>
              <a:ext uri="{FF2B5EF4-FFF2-40B4-BE49-F238E27FC236}">
                <a16:creationId xmlns="" xmlns:a16="http://schemas.microsoft.com/office/drawing/2014/main" id="{F94E59D5-5AC8-22FB-6DF4-BF5BEBD045D1}"/>
              </a:ext>
            </a:extLst>
          </p:cNvPr>
          <p:cNvGrpSpPr/>
          <p:nvPr/>
        </p:nvGrpSpPr>
        <p:grpSpPr>
          <a:xfrm>
            <a:off x="3090494" y="3512771"/>
            <a:ext cx="5103523" cy="1446550"/>
            <a:chOff x="3146154" y="3580107"/>
            <a:chExt cx="4068306" cy="1446550"/>
          </a:xfrm>
        </p:grpSpPr>
        <p:sp>
          <p:nvSpPr>
            <p:cNvPr id="25" name="Hộp Văn bản 24">
              <a:extLst>
                <a:ext uri="{FF2B5EF4-FFF2-40B4-BE49-F238E27FC236}">
                  <a16:creationId xmlns="" xmlns:a16="http://schemas.microsoft.com/office/drawing/2014/main" id="{09E3D0F9-9720-8902-C140-4001A0AD7F86}"/>
                </a:ext>
              </a:extLst>
            </p:cNvPr>
            <p:cNvSpPr txBox="1"/>
            <p:nvPr/>
          </p:nvSpPr>
          <p:spPr>
            <a:xfrm>
              <a:off x="3146154" y="3580107"/>
              <a:ext cx="4068305" cy="1446550"/>
            </a:xfrm>
            <a:prstGeom prst="rect">
              <a:avLst/>
            </a:prstGeom>
            <a:noFill/>
          </p:spPr>
          <p:txBody>
            <a:bodyPr wrap="square" rtlCol="0">
              <a:spAutoFit/>
            </a:bodyPr>
            <a:lstStyle/>
            <a:p>
              <a:r>
                <a:rPr lang="en-US" sz="4400">
                  <a:ln w="174625">
                    <a:solidFill>
                      <a:srgbClr val="FBFBFB"/>
                    </a:solidFill>
                  </a:ln>
                  <a:latin typeface="SVN-Hole Hearted" panose="020B0A06020104020203" pitchFamily="34" charset="0"/>
                </a:rPr>
                <a:t>Bồ Nông có hiếu</a:t>
              </a:r>
            </a:p>
          </p:txBody>
        </p:sp>
        <p:sp>
          <p:nvSpPr>
            <p:cNvPr id="24" name="Hộp Văn bản 23">
              <a:extLst>
                <a:ext uri="{FF2B5EF4-FFF2-40B4-BE49-F238E27FC236}">
                  <a16:creationId xmlns="" xmlns:a16="http://schemas.microsoft.com/office/drawing/2014/main" id="{B0B858CB-5471-9A2F-8C2C-5394EAB34138}"/>
                </a:ext>
              </a:extLst>
            </p:cNvPr>
            <p:cNvSpPr txBox="1"/>
            <p:nvPr/>
          </p:nvSpPr>
          <p:spPr>
            <a:xfrm>
              <a:off x="3146155" y="3580108"/>
              <a:ext cx="4068305" cy="769441"/>
            </a:xfrm>
            <a:prstGeom prst="rect">
              <a:avLst/>
            </a:prstGeom>
            <a:noFill/>
          </p:spPr>
          <p:txBody>
            <a:bodyPr wrap="square" rtlCol="0">
              <a:spAutoFit/>
            </a:bodyPr>
            <a:lstStyle/>
            <a:p>
              <a:r>
                <a:rPr lang="en-US" sz="4400">
                  <a:solidFill>
                    <a:schemeClr val="accent4">
                      <a:lumMod val="75000"/>
                    </a:schemeClr>
                  </a:solidFill>
                  <a:latin typeface="SVN-Hole Hearted" panose="020B0A06020104020203" pitchFamily="34" charset="0"/>
                </a:rPr>
                <a:t>Bồ</a:t>
              </a:r>
              <a:r>
                <a:rPr lang="en-US" sz="4400">
                  <a:latin typeface="SVN-Hole Hearted" panose="020B0A06020104020203" pitchFamily="34" charset="0"/>
                </a:rPr>
                <a:t> </a:t>
              </a:r>
              <a:r>
                <a:rPr lang="en-US" sz="4400">
                  <a:solidFill>
                    <a:schemeClr val="accent6">
                      <a:lumMod val="75000"/>
                    </a:schemeClr>
                  </a:solidFill>
                  <a:latin typeface="SVN-Hole Hearted" panose="020B0A06020104020203" pitchFamily="34" charset="0"/>
                </a:rPr>
                <a:t>nông</a:t>
              </a:r>
              <a:r>
                <a:rPr lang="en-US" sz="4400">
                  <a:latin typeface="SVN-Hole Hearted" panose="020B0A06020104020203" pitchFamily="34" charset="0"/>
                </a:rPr>
                <a:t> </a:t>
              </a:r>
              <a:r>
                <a:rPr lang="en-US" sz="4400">
                  <a:solidFill>
                    <a:srgbClr val="00B0F0"/>
                  </a:solidFill>
                  <a:latin typeface="SVN-Hole Hearted" panose="020B0A06020104020203" pitchFamily="34" charset="0"/>
                </a:rPr>
                <a:t>có</a:t>
              </a:r>
              <a:r>
                <a:rPr lang="en-US" sz="4400">
                  <a:latin typeface="SVN-Hole Hearted" panose="020B0A06020104020203" pitchFamily="34" charset="0"/>
                </a:rPr>
                <a:t> </a:t>
              </a:r>
              <a:r>
                <a:rPr lang="en-US" sz="4400">
                  <a:solidFill>
                    <a:schemeClr val="accent3">
                      <a:lumMod val="75000"/>
                    </a:schemeClr>
                  </a:solidFill>
                  <a:latin typeface="SVN-Hole Hearted" panose="020B0A06020104020203" pitchFamily="34" charset="0"/>
                </a:rPr>
                <a:t>hiếu</a:t>
              </a: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lt">
                                    <p:tmPct val="0"/>
                                  </p:iterate>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34" presetClass="emph" presetSubtype="0" fill="hold" grpId="1" nodeType="withEffect">
                                  <p:stCondLst>
                                    <p:cond delay="0"/>
                                  </p:stCondLst>
                                  <p:iterate type="lt">
                                    <p:tmPct val="10000"/>
                                  </p:iterate>
                                  <p:childTnLst>
                                    <p:animMotion origin="layout" path="M 1.94444E-6 2.34568E-6 L 1.94444E-6 -0.07222 " pathEditMode="relative" rAng="0" ptsTypes="AA">
                                      <p:cBhvr>
                                        <p:cTn id="19" dur="250" accel="50000" decel="50000" autoRev="1" fill="hold">
                                          <p:stCondLst>
                                            <p:cond delay="0"/>
                                          </p:stCondLst>
                                        </p:cTn>
                                        <p:tgtEl>
                                          <p:spTgt spid="22"/>
                                        </p:tgtEl>
                                        <p:attrNameLst>
                                          <p:attrName>ppt_x</p:attrName>
                                          <p:attrName>ppt_y</p:attrName>
                                        </p:attrNameLst>
                                      </p:cBhvr>
                                      <p:rCtr x="0" y="-3611"/>
                                    </p:animMotion>
                                    <p:animRot by="1500000">
                                      <p:cBhvr>
                                        <p:cTn id="20" dur="125" fill="hold">
                                          <p:stCondLst>
                                            <p:cond delay="0"/>
                                          </p:stCondLst>
                                        </p:cTn>
                                        <p:tgtEl>
                                          <p:spTgt spid="22"/>
                                        </p:tgtEl>
                                        <p:attrNameLst>
                                          <p:attrName>r</p:attrName>
                                        </p:attrNameLst>
                                      </p:cBhvr>
                                    </p:animRot>
                                    <p:animRot by="-1500000">
                                      <p:cBhvr>
                                        <p:cTn id="21" dur="125" fill="hold">
                                          <p:stCondLst>
                                            <p:cond delay="125"/>
                                          </p:stCondLst>
                                        </p:cTn>
                                        <p:tgtEl>
                                          <p:spTgt spid="22"/>
                                        </p:tgtEl>
                                        <p:attrNameLst>
                                          <p:attrName>r</p:attrName>
                                        </p:attrNameLst>
                                      </p:cBhvr>
                                    </p:animRot>
                                    <p:animRot by="-1500000">
                                      <p:cBhvr>
                                        <p:cTn id="22" dur="125" fill="hold">
                                          <p:stCondLst>
                                            <p:cond delay="250"/>
                                          </p:stCondLst>
                                        </p:cTn>
                                        <p:tgtEl>
                                          <p:spTgt spid="22"/>
                                        </p:tgtEl>
                                        <p:attrNameLst>
                                          <p:attrName>r</p:attrName>
                                        </p:attrNameLst>
                                      </p:cBhvr>
                                    </p:animRot>
                                    <p:animRot by="1500000">
                                      <p:cBhvr>
                                        <p:cTn id="23" dur="125" fill="hold">
                                          <p:stCondLst>
                                            <p:cond delay="375"/>
                                          </p:stCondLst>
                                        </p:cTn>
                                        <p:tgtEl>
                                          <p:spTgt spid="22"/>
                                        </p:tgtEl>
                                        <p:attrNameLst>
                                          <p:attrName>r</p:attrName>
                                        </p:attrNameLst>
                                      </p:cBhvr>
                                    </p:animRot>
                                  </p:childTnLst>
                                </p:cTn>
                              </p:par>
                            </p:childTnLst>
                          </p:cTn>
                        </p:par>
                        <p:par>
                          <p:cTn id="24" fill="hold">
                            <p:stCondLst>
                              <p:cond delay="2500"/>
                            </p:stCondLst>
                            <p:childTnLst>
                              <p:par>
                                <p:cTn id="25" presetID="14" presetClass="entr" presetSubtype="10" fill="hold" grpId="0" nodeType="afterEffect">
                                  <p:stCondLst>
                                    <p:cond delay="0"/>
                                  </p:stCondLst>
                                  <p:iterate type="lt">
                                    <p:tmPct val="0"/>
                                  </p:iterate>
                                  <p:childTnLst>
                                    <p:set>
                                      <p:cBhvr>
                                        <p:cTn id="26" dur="1" fill="hold">
                                          <p:stCondLst>
                                            <p:cond delay="0"/>
                                          </p:stCondLst>
                                        </p:cTn>
                                        <p:tgtEl>
                                          <p:spTgt spid="23"/>
                                        </p:tgtEl>
                                        <p:attrNameLst>
                                          <p:attrName>style.visibility</p:attrName>
                                        </p:attrNameLst>
                                      </p:cBhvr>
                                      <p:to>
                                        <p:strVal val="visible"/>
                                      </p:to>
                                    </p:set>
                                    <p:animEffect transition="in" filter="randombar(horizontal)">
                                      <p:cBhvr>
                                        <p:cTn id="27" dur="500"/>
                                        <p:tgtEl>
                                          <p:spTgt spid="23"/>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par>
                          <p:cTn id="32" fill="hold">
                            <p:stCondLst>
                              <p:cond delay="3500"/>
                            </p:stCondLst>
                            <p:childTnLst>
                              <p:par>
                                <p:cTn id="33" presetID="16" presetClass="entr" presetSubtype="21"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childTnLst>
                          </p:cTn>
                        </p:par>
                        <p:par>
                          <p:cTn id="36" fill="hold">
                            <p:stCondLst>
                              <p:cond delay="4000"/>
                            </p:stCondLst>
                            <p:childTnLst>
                              <p:par>
                                <p:cTn id="37" presetID="32" presetClass="emph" presetSubtype="0" fill="hold" nodeType="afterEffect">
                                  <p:stCondLst>
                                    <p:cond delay="0"/>
                                  </p:stCondLst>
                                  <p:childTnLst>
                                    <p:animRot by="120000">
                                      <p:cBhvr>
                                        <p:cTn id="38" dur="100" fill="hold">
                                          <p:stCondLst>
                                            <p:cond delay="0"/>
                                          </p:stCondLst>
                                        </p:cTn>
                                        <p:tgtEl>
                                          <p:spTgt spid="26"/>
                                        </p:tgtEl>
                                        <p:attrNameLst>
                                          <p:attrName>r</p:attrName>
                                        </p:attrNameLst>
                                      </p:cBhvr>
                                    </p:animRot>
                                    <p:animRot by="-240000">
                                      <p:cBhvr>
                                        <p:cTn id="39" dur="200" fill="hold">
                                          <p:stCondLst>
                                            <p:cond delay="200"/>
                                          </p:stCondLst>
                                        </p:cTn>
                                        <p:tgtEl>
                                          <p:spTgt spid="26"/>
                                        </p:tgtEl>
                                        <p:attrNameLst>
                                          <p:attrName>r</p:attrName>
                                        </p:attrNameLst>
                                      </p:cBhvr>
                                    </p:animRot>
                                    <p:animRot by="240000">
                                      <p:cBhvr>
                                        <p:cTn id="40" dur="200" fill="hold">
                                          <p:stCondLst>
                                            <p:cond delay="400"/>
                                          </p:stCondLst>
                                        </p:cTn>
                                        <p:tgtEl>
                                          <p:spTgt spid="26"/>
                                        </p:tgtEl>
                                        <p:attrNameLst>
                                          <p:attrName>r</p:attrName>
                                        </p:attrNameLst>
                                      </p:cBhvr>
                                    </p:animRot>
                                    <p:animRot by="-240000">
                                      <p:cBhvr>
                                        <p:cTn id="41" dur="200" fill="hold">
                                          <p:stCondLst>
                                            <p:cond delay="600"/>
                                          </p:stCondLst>
                                        </p:cTn>
                                        <p:tgtEl>
                                          <p:spTgt spid="26"/>
                                        </p:tgtEl>
                                        <p:attrNameLst>
                                          <p:attrName>r</p:attrName>
                                        </p:attrNameLst>
                                      </p:cBhvr>
                                    </p:animRot>
                                    <p:animRot by="120000">
                                      <p:cBhvr>
                                        <p:cTn id="42" dur="200" fill="hold">
                                          <p:stCondLst>
                                            <p:cond delay="800"/>
                                          </p:stCondLst>
                                        </p:cTn>
                                        <p:tgtEl>
                                          <p:spTgt spid="26"/>
                                        </p:tgtEl>
                                        <p:attrNameLst>
                                          <p:attrName>r</p:attrName>
                                        </p:attrNameLst>
                                      </p:cBhvr>
                                    </p:animRot>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P spid="21" grpId="0"/>
      <p:bldP spid="22" grpId="0"/>
      <p:bldP spid="22" grpId="1"/>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a:extLst>
              <a:ext uri="{FF2B5EF4-FFF2-40B4-BE49-F238E27FC236}">
                <a16:creationId xmlns="" xmlns:a16="http://schemas.microsoft.com/office/drawing/2014/main" id="{0060FC4C-BEA4-738B-5011-DC87A0385F4E}"/>
              </a:ext>
            </a:extLst>
          </p:cNvPr>
          <p:cNvSpPr/>
          <p:nvPr/>
        </p:nvSpPr>
        <p:spPr>
          <a:xfrm>
            <a:off x="1774556" y="1363851"/>
            <a:ext cx="6013342" cy="984141"/>
          </a:xfrm>
          <a:prstGeom prst="roundRect">
            <a:avLst>
              <a:gd name="adj" fmla="val 7139"/>
            </a:avLst>
          </a:prstGeom>
          <a:solidFill>
            <a:srgbClr val="F9A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ình chữ nhật: Góc Tròn 1">
            <a:extLst>
              <a:ext uri="{FF2B5EF4-FFF2-40B4-BE49-F238E27FC236}">
                <a16:creationId xmlns="" xmlns:a16="http://schemas.microsoft.com/office/drawing/2014/main" id="{693D5EC6-5FED-90B8-FA43-FC936ECDB417}"/>
              </a:ext>
            </a:extLst>
          </p:cNvPr>
          <p:cNvSpPr/>
          <p:nvPr/>
        </p:nvSpPr>
        <p:spPr>
          <a:xfrm>
            <a:off x="2092272" y="0"/>
            <a:ext cx="5083444" cy="1077132"/>
          </a:xfrm>
          <a:custGeom>
            <a:avLst/>
            <a:gdLst>
              <a:gd name="connsiteX0" fmla="*/ 0 w 5083444"/>
              <a:gd name="connsiteY0" fmla="*/ 179526 h 1077132"/>
              <a:gd name="connsiteX1" fmla="*/ 179526 w 5083444"/>
              <a:gd name="connsiteY1" fmla="*/ 0 h 1077132"/>
              <a:gd name="connsiteX2" fmla="*/ 4903918 w 5083444"/>
              <a:gd name="connsiteY2" fmla="*/ 0 h 1077132"/>
              <a:gd name="connsiteX3" fmla="*/ 5083444 w 5083444"/>
              <a:gd name="connsiteY3" fmla="*/ 179526 h 1077132"/>
              <a:gd name="connsiteX4" fmla="*/ 5083444 w 5083444"/>
              <a:gd name="connsiteY4" fmla="*/ 897606 h 1077132"/>
              <a:gd name="connsiteX5" fmla="*/ 4903918 w 5083444"/>
              <a:gd name="connsiteY5" fmla="*/ 1077132 h 1077132"/>
              <a:gd name="connsiteX6" fmla="*/ 179526 w 5083444"/>
              <a:gd name="connsiteY6" fmla="*/ 1077132 h 1077132"/>
              <a:gd name="connsiteX7" fmla="*/ 0 w 5083444"/>
              <a:gd name="connsiteY7" fmla="*/ 897606 h 1077132"/>
              <a:gd name="connsiteX8" fmla="*/ 0 w 5083444"/>
              <a:gd name="connsiteY8" fmla="*/ 179526 h 107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3444" h="1077132" fill="none" extrusionOk="0">
                <a:moveTo>
                  <a:pt x="0" y="179526"/>
                </a:moveTo>
                <a:cubicBezTo>
                  <a:pt x="-3252" y="73457"/>
                  <a:pt x="81487" y="-578"/>
                  <a:pt x="179526" y="0"/>
                </a:cubicBezTo>
                <a:cubicBezTo>
                  <a:pt x="1180914" y="154809"/>
                  <a:pt x="2915434" y="73139"/>
                  <a:pt x="4903918" y="0"/>
                </a:cubicBezTo>
                <a:cubicBezTo>
                  <a:pt x="5006072" y="-1445"/>
                  <a:pt x="5069776" y="87733"/>
                  <a:pt x="5083444" y="179526"/>
                </a:cubicBezTo>
                <a:cubicBezTo>
                  <a:pt x="5078503" y="381142"/>
                  <a:pt x="5052395" y="538824"/>
                  <a:pt x="5083444" y="897606"/>
                </a:cubicBezTo>
                <a:cubicBezTo>
                  <a:pt x="5084366" y="997840"/>
                  <a:pt x="5014719" y="1071144"/>
                  <a:pt x="4903918" y="1077132"/>
                </a:cubicBezTo>
                <a:cubicBezTo>
                  <a:pt x="2542265" y="1014598"/>
                  <a:pt x="1542987" y="1001404"/>
                  <a:pt x="179526" y="1077132"/>
                </a:cubicBezTo>
                <a:cubicBezTo>
                  <a:pt x="70653" y="1081654"/>
                  <a:pt x="-10796" y="995876"/>
                  <a:pt x="0" y="897606"/>
                </a:cubicBezTo>
                <a:cubicBezTo>
                  <a:pt x="59398" y="770979"/>
                  <a:pt x="-59572" y="530318"/>
                  <a:pt x="0" y="179526"/>
                </a:cubicBezTo>
                <a:close/>
              </a:path>
              <a:path w="5083444" h="1077132" stroke="0" extrusionOk="0">
                <a:moveTo>
                  <a:pt x="0" y="179526"/>
                </a:moveTo>
                <a:cubicBezTo>
                  <a:pt x="-9496" y="77032"/>
                  <a:pt x="81242" y="7672"/>
                  <a:pt x="179526" y="0"/>
                </a:cubicBezTo>
                <a:cubicBezTo>
                  <a:pt x="1543925" y="51685"/>
                  <a:pt x="3812997" y="-92113"/>
                  <a:pt x="4903918" y="0"/>
                </a:cubicBezTo>
                <a:cubicBezTo>
                  <a:pt x="5001734" y="-936"/>
                  <a:pt x="5090510" y="63844"/>
                  <a:pt x="5083444" y="179526"/>
                </a:cubicBezTo>
                <a:cubicBezTo>
                  <a:pt x="5131292" y="527334"/>
                  <a:pt x="5040559" y="678888"/>
                  <a:pt x="5083444" y="897606"/>
                </a:cubicBezTo>
                <a:cubicBezTo>
                  <a:pt x="5072965" y="1002704"/>
                  <a:pt x="5017316" y="1086321"/>
                  <a:pt x="4903918" y="1077132"/>
                </a:cubicBezTo>
                <a:cubicBezTo>
                  <a:pt x="3246715" y="939657"/>
                  <a:pt x="2428571" y="958866"/>
                  <a:pt x="179526" y="1077132"/>
                </a:cubicBezTo>
                <a:cubicBezTo>
                  <a:pt x="85088" y="1069920"/>
                  <a:pt x="8340" y="1005712"/>
                  <a:pt x="0" y="897606"/>
                </a:cubicBezTo>
                <a:cubicBezTo>
                  <a:pt x="61215" y="702434"/>
                  <a:pt x="63396" y="290561"/>
                  <a:pt x="0" y="179526"/>
                </a:cubicBezTo>
                <a:close/>
              </a:path>
            </a:pathLst>
          </a:custGeom>
          <a:gradFill>
            <a:gsLst>
              <a:gs pos="22000">
                <a:schemeClr val="accent4">
                  <a:lumMod val="20000"/>
                  <a:lumOff val="80000"/>
                </a:schemeClr>
              </a:gs>
              <a:gs pos="45000">
                <a:schemeClr val="accent2">
                  <a:lumMod val="20000"/>
                  <a:lumOff val="80000"/>
                </a:schemeClr>
              </a:gs>
              <a:gs pos="78000">
                <a:schemeClr val="accent6">
                  <a:lumMod val="20000"/>
                  <a:lumOff val="80000"/>
                </a:schemeClr>
              </a:gs>
            </a:gsLst>
            <a:lin ang="5400000" scaled="1"/>
          </a:gradFill>
          <a:ln>
            <a:solidFill>
              <a:schemeClr val="bg2"/>
            </a:solidFill>
            <a:extLst>
              <a:ext uri="{C807C97D-BFC1-408E-A445-0C87EB9F89A2}">
                <ask:lineSketchStyleProps xmlns="" xmlns:ask="http://schemas.microsoft.com/office/drawing/2018/sketchyshapes" sd="32171228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accent5">
                    <a:lumMod val="75000"/>
                  </a:schemeClr>
                </a:solidFill>
                <a:latin typeface="#9Slide05 Phobia" panose="02000506000000020003" pitchFamily="2" charset="0"/>
                <a:cs typeface="Calibri" panose="020F0502020204030204" pitchFamily="34" charset="0"/>
              </a:rPr>
              <a:t>Một số câu hỏi gợi ý</a:t>
            </a:r>
          </a:p>
        </p:txBody>
      </p:sp>
      <p:sp>
        <p:nvSpPr>
          <p:cNvPr id="10" name="Hình chữ nhật: Góc Tròn 9">
            <a:extLst>
              <a:ext uri="{FF2B5EF4-FFF2-40B4-BE49-F238E27FC236}">
                <a16:creationId xmlns="" xmlns:a16="http://schemas.microsoft.com/office/drawing/2014/main" id="{EFD15B08-49C3-4688-39DE-D1DD7DC88304}"/>
              </a:ext>
            </a:extLst>
          </p:cNvPr>
          <p:cNvSpPr/>
          <p:nvPr/>
        </p:nvSpPr>
        <p:spPr>
          <a:xfrm>
            <a:off x="2038027" y="1559250"/>
            <a:ext cx="5478651" cy="587265"/>
          </a:xfrm>
          <a:prstGeom prst="roundRect">
            <a:avLst>
              <a:gd name="adj" fmla="val 5000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Em thích sự vật nào</a:t>
            </a:r>
            <a:r>
              <a:rPr lang="vi-VN"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 trong bài đọc?</a:t>
            </a:r>
            <a:endParaRPr lang="en-US" sz="2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1" name="Hình chữ nhật: Góc Tròn 10">
            <a:extLst>
              <a:ext uri="{FF2B5EF4-FFF2-40B4-BE49-F238E27FC236}">
                <a16:creationId xmlns="" xmlns:a16="http://schemas.microsoft.com/office/drawing/2014/main" id="{8F1DC686-D73B-DF1D-8204-DEA58BA4EB18}"/>
              </a:ext>
            </a:extLst>
          </p:cNvPr>
          <p:cNvSpPr/>
          <p:nvPr/>
        </p:nvSpPr>
        <p:spPr>
          <a:xfrm>
            <a:off x="1774556" y="2571750"/>
            <a:ext cx="6013342" cy="1448959"/>
          </a:xfrm>
          <a:prstGeom prst="roundRect">
            <a:avLst>
              <a:gd name="adj" fmla="val 7139"/>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 xmlns:a16="http://schemas.microsoft.com/office/drawing/2014/main" id="{1C99894D-4EFF-FCF1-0B52-C3F216F273B8}"/>
              </a:ext>
            </a:extLst>
          </p:cNvPr>
          <p:cNvSpPr/>
          <p:nvPr/>
        </p:nvSpPr>
        <p:spPr>
          <a:xfrm>
            <a:off x="2038027" y="2833148"/>
            <a:ext cx="5478651" cy="901708"/>
          </a:xfrm>
          <a:prstGeom prst="roundRect">
            <a:avLst>
              <a:gd name="adj" fmla="val 5000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tabLst>
                <a:tab pos="2286000" algn="l"/>
              </a:tabLst>
            </a:pPr>
            <a:r>
              <a:rPr lang="vi-VN"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Em có thể so sánh sự vật đó với </a:t>
            </a:r>
            <a:endParaRPr lang="en-US" sz="28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ctr">
              <a:lnSpc>
                <a:spcPct val="115000"/>
              </a:lnSpc>
              <a:tabLst>
                <a:tab pos="2286000" algn="l"/>
              </a:tabLst>
            </a:pPr>
            <a:r>
              <a:rPr lang="vi-VN" sz="28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sự </a:t>
            </a:r>
            <a:r>
              <a:rPr lang="vi-VN"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vật gì?</a:t>
            </a:r>
            <a:endPar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Hình chữ nhật: Góc Tròn 3">
            <a:extLst>
              <a:ext uri="{FF2B5EF4-FFF2-40B4-BE49-F238E27FC236}">
                <a16:creationId xmlns="" xmlns:a16="http://schemas.microsoft.com/office/drawing/2014/main" id="{1BCDE9FA-8B18-247D-290D-3D65737B2894}"/>
              </a:ext>
            </a:extLst>
          </p:cNvPr>
          <p:cNvSpPr/>
          <p:nvPr/>
        </p:nvSpPr>
        <p:spPr>
          <a:xfrm>
            <a:off x="1774556" y="4140029"/>
            <a:ext cx="6013342" cy="984141"/>
          </a:xfrm>
          <a:prstGeom prst="roundRect">
            <a:avLst>
              <a:gd name="adj" fmla="val 713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ình chữ nhật: Góc Tròn 4">
            <a:extLst>
              <a:ext uri="{FF2B5EF4-FFF2-40B4-BE49-F238E27FC236}">
                <a16:creationId xmlns="" xmlns:a16="http://schemas.microsoft.com/office/drawing/2014/main" id="{0A7E307B-AF61-77A3-8656-6909A5E2AE44}"/>
              </a:ext>
            </a:extLst>
          </p:cNvPr>
          <p:cNvSpPr/>
          <p:nvPr/>
        </p:nvSpPr>
        <p:spPr>
          <a:xfrm>
            <a:off x="2038027" y="4335428"/>
            <a:ext cx="5478651" cy="587265"/>
          </a:xfrm>
          <a:prstGeom prst="roundRect">
            <a:avLst>
              <a:gd name="adj" fmla="val 5000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Em dùng từ so sánh nào?</a:t>
            </a:r>
          </a:p>
        </p:txBody>
      </p:sp>
    </p:spTree>
    <p:extLst>
      <p:ext uri="{BB962C8B-B14F-4D97-AF65-F5344CB8AC3E}">
        <p14:creationId xmlns:p14="http://schemas.microsoft.com/office/powerpoint/2010/main" val="223834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10" grpId="0" animBg="1"/>
      <p:bldP spid="11" grpId="0" animBg="1"/>
      <p:bldP spid="12" grpId="0" animBg="1"/>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9000" b="-9000"/>
          </a:stretch>
        </a:blipFill>
        <a:effectLst/>
      </p:bgPr>
    </p:bg>
    <p:spTree>
      <p:nvGrpSpPr>
        <p:cNvPr id="1" name="Shape 913"/>
        <p:cNvGrpSpPr/>
        <p:nvPr/>
      </p:nvGrpSpPr>
      <p:grpSpPr>
        <a:xfrm>
          <a:off x="0" y="0"/>
          <a:ext cx="0" cy="0"/>
          <a:chOff x="0" y="0"/>
          <a:chExt cx="0" cy="0"/>
        </a:xfrm>
      </p:grpSpPr>
      <p:pic>
        <p:nvPicPr>
          <p:cNvPr id="6" name="Picture 15">
            <a:extLst>
              <a:ext uri="{FF2B5EF4-FFF2-40B4-BE49-F238E27FC236}">
                <a16:creationId xmlns="" xmlns:a16="http://schemas.microsoft.com/office/drawing/2014/main" id="{8C5FFA98-4964-ED9B-0011-FDE8E77092A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208" r="90000">
                        <a14:foregroundMark x1="35991" y1="21597" x2="42453" y2="26639"/>
                        <a14:foregroundMark x1="33302" y1="21261" x2="34151" y2="31092"/>
                        <a14:foregroundMark x1="40802" y1="49412" x2="40142" y2="68067"/>
                        <a14:foregroundMark x1="40142" y1="68067" x2="43632" y2="74622"/>
                        <a14:foregroundMark x1="37123" y1="45294" x2="34481" y2="71261"/>
                        <a14:foregroundMark x1="34481" y1="71261" x2="32123" y2="74958"/>
                        <a14:foregroundMark x1="15519" y1="22437" x2="18255" y2="67731"/>
                        <a14:foregroundMark x1="19116" y1="70842" x2="20000" y2="74034"/>
                        <a14:foregroundMark x1="79575" y1="23025" x2="85189" y2="50000"/>
                        <a14:foregroundMark x1="85189" y1="50000" x2="85755" y2="73782"/>
                        <a14:foregroundMark x1="85755" y1="73782" x2="87075" y2="74034"/>
                        <a14:foregroundMark x1="81887" y1="71092" x2="78585" y2="73193"/>
                        <a14:foregroundMark x1="13160" y1="18908" x2="16745" y2="18908"/>
                        <a14:foregroundMark x1="21274" y1="32353" x2="21274" y2="38487"/>
                        <a14:foregroundMark x1="24245" y1="48403" x2="24245" y2="49244"/>
                        <a14:foregroundMark x1="45236" y1="50504" x2="44387" y2="51765"/>
                        <a14:foregroundMark x1="85943" y1="71849" x2="86934" y2="72773"/>
                        <a14:foregroundMark x1="63160" y1="72017" x2="64481" y2="72773"/>
                        <a14:foregroundMark x1="58632" y1="48908" x2="57028" y2="48739"/>
                        <a14:foregroundMark x1="41085" y1="71008" x2="39906" y2="71008"/>
                        <a14:foregroundMark x1="33962" y1="72437" x2="35566" y2="71008"/>
                        <a14:foregroundMark x1="36226" y1="69580" x2="36132" y2="72185"/>
                        <a14:foregroundMark x1="42594" y1="44370" x2="43349" y2="45798"/>
                        <a14:foregroundMark x1="44858" y1="42605" x2="45047" y2="45546"/>
                        <a14:foregroundMark x1="43774" y1="43782" x2="44575" y2="42269"/>
                        <a14:foregroundMark x1="44953" y1="42605" x2="45377" y2="46639"/>
                        <a14:foregroundMark x1="45236" y1="44706" x2="45660" y2="44874"/>
                        <a14:foregroundMark x1="44764" y1="42101" x2="44953" y2="42017"/>
                        <a14:foregroundMark x1="45236" y1="42017" x2="45472" y2="41849"/>
                        <a14:foregroundMark x1="18396" y1="44034" x2="21179" y2="43277"/>
                        <a14:foregroundMark x1="21415" y1="43445" x2="22877" y2="45798"/>
                        <a14:foregroundMark x1="24481" y1="42101" x2="22500" y2="45546"/>
                        <a14:foregroundMark x1="23962" y1="42605" x2="25330" y2="44370"/>
                        <a14:foregroundMark x1="8632" y1="31092" x2="8208" y2="40252"/>
                        <a14:foregroundMark x1="8208" y1="40252" x2="8632" y2="41345"/>
                        <a14:foregroundMark x1="81179" y1="55630" x2="81368" y2="70672"/>
                        <a14:foregroundMark x1="78443" y1="48403" x2="79717" y2="49664"/>
                        <a14:foregroundMark x1="84575" y1="70420" x2="83868" y2="72185"/>
                        <a14:foregroundMark x1="87925" y1="36050" x2="87311" y2="37479"/>
                        <a14:backgroundMark x1="22075" y1="39748" x2="21368" y2="41176"/>
                        <a14:backgroundMark x1="60708" y1="65294" x2="60708" y2="70084"/>
                        <a14:backgroundMark x1="65849" y1="40840" x2="64340" y2="42017"/>
                        <a14:backgroundMark x1="87736" y1="35042" x2="87641" y2="35720"/>
                        <a14:backgroundMark x1="18915" y1="70084" x2="19387" y2="70084"/>
                        <a14:backgroundMark x1="19009" y1="68151" x2="18915" y2="70084"/>
                      </a14:backgroundRemoval>
                    </a14:imgEffect>
                  </a14:imgLayer>
                </a14:imgProps>
              </a:ext>
              <a:ext uri="{28A0092B-C50C-407E-A947-70E740481C1C}">
                <a14:useLocalDpi xmlns:a14="http://schemas.microsoft.com/office/drawing/2010/main" val="0"/>
              </a:ext>
            </a:extLst>
          </a:blip>
          <a:stretch>
            <a:fillRect/>
          </a:stretch>
        </p:blipFill>
        <p:spPr>
          <a:xfrm>
            <a:off x="-115975" y="1241442"/>
            <a:ext cx="9183761" cy="5155035"/>
          </a:xfrm>
          <a:prstGeom prst="rect">
            <a:avLst/>
          </a:prstGeom>
        </p:spPr>
      </p:pic>
      <p:grpSp>
        <p:nvGrpSpPr>
          <p:cNvPr id="7" name="Nhóm 6">
            <a:extLst>
              <a:ext uri="{FF2B5EF4-FFF2-40B4-BE49-F238E27FC236}">
                <a16:creationId xmlns="" xmlns:a16="http://schemas.microsoft.com/office/drawing/2014/main" id="{FD8C9535-7969-1228-A3E2-7B1F11F1A8DF}"/>
              </a:ext>
            </a:extLst>
          </p:cNvPr>
          <p:cNvGrpSpPr/>
          <p:nvPr/>
        </p:nvGrpSpPr>
        <p:grpSpPr>
          <a:xfrm>
            <a:off x="1478451" y="297109"/>
            <a:ext cx="6324196" cy="1722521"/>
            <a:chOff x="1299658" y="718791"/>
            <a:chExt cx="6324196" cy="1722521"/>
          </a:xfrm>
          <a:solidFill>
            <a:schemeClr val="accent2">
              <a:lumMod val="20000"/>
              <a:lumOff val="80000"/>
            </a:schemeClr>
          </a:solidFill>
        </p:grpSpPr>
        <p:sp>
          <p:nvSpPr>
            <p:cNvPr id="8" name="Oval 3">
              <a:extLst>
                <a:ext uri="{FF2B5EF4-FFF2-40B4-BE49-F238E27FC236}">
                  <a16:creationId xmlns="" xmlns:a16="http://schemas.microsoft.com/office/drawing/2014/main" id="{018C89A5-610A-1F48-EF8F-12EA1CA8DFE5}"/>
                </a:ext>
              </a:extLst>
            </p:cNvPr>
            <p:cNvSpPr/>
            <p:nvPr/>
          </p:nvSpPr>
          <p:spPr>
            <a:xfrm>
              <a:off x="1299658" y="718791"/>
              <a:ext cx="6324196" cy="1722521"/>
            </a:xfrm>
            <a:custGeom>
              <a:avLst/>
              <a:gdLst>
                <a:gd name="connsiteX0" fmla="*/ 0 w 7251949"/>
                <a:gd name="connsiteY0" fmla="*/ 1936768 h 3873536"/>
                <a:gd name="connsiteX1" fmla="*/ 3625975 w 7251949"/>
                <a:gd name="connsiteY1" fmla="*/ 0 h 3873536"/>
                <a:gd name="connsiteX2" fmla="*/ 7251950 w 7251949"/>
                <a:gd name="connsiteY2" fmla="*/ 1936768 h 3873536"/>
                <a:gd name="connsiteX3" fmla="*/ 3625975 w 7251949"/>
                <a:gd name="connsiteY3" fmla="*/ 3873536 h 3873536"/>
                <a:gd name="connsiteX4" fmla="*/ 0 w 7251949"/>
                <a:gd name="connsiteY4" fmla="*/ 1936768 h 3873536"/>
                <a:gd name="connsiteX0" fmla="*/ 948 w 7252898"/>
                <a:gd name="connsiteY0" fmla="*/ 1378829 h 3315597"/>
                <a:gd name="connsiteX1" fmla="*/ 3905893 w 7252898"/>
                <a:gd name="connsiteY1" fmla="*/ 0 h 3315597"/>
                <a:gd name="connsiteX2" fmla="*/ 7252898 w 7252898"/>
                <a:gd name="connsiteY2" fmla="*/ 1378829 h 3315597"/>
                <a:gd name="connsiteX3" fmla="*/ 3626923 w 7252898"/>
                <a:gd name="connsiteY3" fmla="*/ 3315597 h 3315597"/>
                <a:gd name="connsiteX4" fmla="*/ 948 w 7252898"/>
                <a:gd name="connsiteY4" fmla="*/ 1378829 h 3315597"/>
                <a:gd name="connsiteX0" fmla="*/ 849 w 7252799"/>
                <a:gd name="connsiteY0" fmla="*/ 1084362 h 3021130"/>
                <a:gd name="connsiteX1" fmla="*/ 3890295 w 7252799"/>
                <a:gd name="connsiteY1" fmla="*/ 0 h 3021130"/>
                <a:gd name="connsiteX2" fmla="*/ 7252799 w 7252799"/>
                <a:gd name="connsiteY2" fmla="*/ 1084362 h 3021130"/>
                <a:gd name="connsiteX3" fmla="*/ 3626824 w 7252799"/>
                <a:gd name="connsiteY3" fmla="*/ 3021130 h 3021130"/>
                <a:gd name="connsiteX4" fmla="*/ 849 w 7252799"/>
                <a:gd name="connsiteY4" fmla="*/ 1084362 h 3021130"/>
                <a:gd name="connsiteX0" fmla="*/ 849 w 7252799"/>
                <a:gd name="connsiteY0" fmla="*/ 1343088 h 3279856"/>
                <a:gd name="connsiteX1" fmla="*/ 3890295 w 7252799"/>
                <a:gd name="connsiteY1" fmla="*/ 258726 h 3279856"/>
                <a:gd name="connsiteX2" fmla="*/ 7252799 w 7252799"/>
                <a:gd name="connsiteY2" fmla="*/ 1343088 h 3279856"/>
                <a:gd name="connsiteX3" fmla="*/ 3626824 w 7252799"/>
                <a:gd name="connsiteY3" fmla="*/ 3279856 h 3279856"/>
                <a:gd name="connsiteX4" fmla="*/ 849 w 7252799"/>
                <a:gd name="connsiteY4" fmla="*/ 1343088 h 3279856"/>
                <a:gd name="connsiteX0" fmla="*/ 622 w 7051094"/>
                <a:gd name="connsiteY0" fmla="*/ 1131708 h 3022013"/>
                <a:gd name="connsiteX1" fmla="*/ 3688590 w 7051094"/>
                <a:gd name="connsiteY1" fmla="*/ 851 h 3022013"/>
                <a:gd name="connsiteX2" fmla="*/ 7051094 w 7051094"/>
                <a:gd name="connsiteY2" fmla="*/ 1085213 h 3022013"/>
                <a:gd name="connsiteX3" fmla="*/ 3425119 w 7051094"/>
                <a:gd name="connsiteY3" fmla="*/ 3021981 h 3022013"/>
                <a:gd name="connsiteX4" fmla="*/ 622 w 7051094"/>
                <a:gd name="connsiteY4" fmla="*/ 1131708 h 3022013"/>
                <a:gd name="connsiteX0" fmla="*/ 46483 w 7096955"/>
                <a:gd name="connsiteY0" fmla="*/ 1131708 h 3022024"/>
                <a:gd name="connsiteX1" fmla="*/ 3734451 w 7096955"/>
                <a:gd name="connsiteY1" fmla="*/ 851 h 3022024"/>
                <a:gd name="connsiteX2" fmla="*/ 7096955 w 7096955"/>
                <a:gd name="connsiteY2" fmla="*/ 1085213 h 3022024"/>
                <a:gd name="connsiteX3" fmla="*/ 3470980 w 7096955"/>
                <a:gd name="connsiteY3" fmla="*/ 3021981 h 3022024"/>
                <a:gd name="connsiteX4" fmla="*/ 46483 w 7096955"/>
                <a:gd name="connsiteY4" fmla="*/ 1131708 h 3022024"/>
                <a:gd name="connsiteX0" fmla="*/ 137067 w 7187539"/>
                <a:gd name="connsiteY0" fmla="*/ 1131708 h 3022035"/>
                <a:gd name="connsiteX1" fmla="*/ 3825035 w 7187539"/>
                <a:gd name="connsiteY1" fmla="*/ 851 h 3022035"/>
                <a:gd name="connsiteX2" fmla="*/ 7187539 w 7187539"/>
                <a:gd name="connsiteY2" fmla="*/ 1085213 h 3022035"/>
                <a:gd name="connsiteX3" fmla="*/ 3561564 w 7187539"/>
                <a:gd name="connsiteY3" fmla="*/ 3021981 h 3022035"/>
                <a:gd name="connsiteX4" fmla="*/ 137067 w 7187539"/>
                <a:gd name="connsiteY4" fmla="*/ 1131708 h 3022035"/>
                <a:gd name="connsiteX0" fmla="*/ 137067 w 7187539"/>
                <a:gd name="connsiteY0" fmla="*/ 1417763 h 3308090"/>
                <a:gd name="connsiteX1" fmla="*/ 3825035 w 7187539"/>
                <a:gd name="connsiteY1" fmla="*/ 286906 h 3308090"/>
                <a:gd name="connsiteX2" fmla="*/ 7187539 w 7187539"/>
                <a:gd name="connsiteY2" fmla="*/ 1371268 h 3308090"/>
                <a:gd name="connsiteX3" fmla="*/ 3561564 w 7187539"/>
                <a:gd name="connsiteY3" fmla="*/ 3308036 h 3308090"/>
                <a:gd name="connsiteX4" fmla="*/ 137067 w 7187539"/>
                <a:gd name="connsiteY4" fmla="*/ 1417763 h 3308090"/>
                <a:gd name="connsiteX0" fmla="*/ 137067 w 7483593"/>
                <a:gd name="connsiteY0" fmla="*/ 1208384 h 3098711"/>
                <a:gd name="connsiteX1" fmla="*/ 3825035 w 7483593"/>
                <a:gd name="connsiteY1" fmla="*/ 77527 h 3098711"/>
                <a:gd name="connsiteX2" fmla="*/ 6897035 w 7483593"/>
                <a:gd name="connsiteY2" fmla="*/ 216762 h 3098711"/>
                <a:gd name="connsiteX3" fmla="*/ 7187539 w 7483593"/>
                <a:gd name="connsiteY3" fmla="*/ 1161889 h 3098711"/>
                <a:gd name="connsiteX4" fmla="*/ 3561564 w 7483593"/>
                <a:gd name="connsiteY4" fmla="*/ 3098657 h 3098711"/>
                <a:gd name="connsiteX5" fmla="*/ 137067 w 7483593"/>
                <a:gd name="connsiteY5" fmla="*/ 1208384 h 3098711"/>
                <a:gd name="connsiteX0" fmla="*/ 137730 w 7563754"/>
                <a:gd name="connsiteY0" fmla="*/ 1208384 h 3110354"/>
                <a:gd name="connsiteX1" fmla="*/ 3825698 w 7563754"/>
                <a:gd name="connsiteY1" fmla="*/ 77527 h 3110354"/>
                <a:gd name="connsiteX2" fmla="*/ 6897698 w 7563754"/>
                <a:gd name="connsiteY2" fmla="*/ 216762 h 3110354"/>
                <a:gd name="connsiteX3" fmla="*/ 7300741 w 7563754"/>
                <a:gd name="connsiteY3" fmla="*/ 1942061 h 3110354"/>
                <a:gd name="connsiteX4" fmla="*/ 3562227 w 7563754"/>
                <a:gd name="connsiteY4" fmla="*/ 3098657 h 3110354"/>
                <a:gd name="connsiteX5" fmla="*/ 137730 w 7563754"/>
                <a:gd name="connsiteY5" fmla="*/ 1208384 h 3110354"/>
                <a:gd name="connsiteX0" fmla="*/ 131052 w 7782153"/>
                <a:gd name="connsiteY0" fmla="*/ 687319 h 3111344"/>
                <a:gd name="connsiteX1" fmla="*/ 4044097 w 7782153"/>
                <a:gd name="connsiteY1" fmla="*/ 61278 h 3111344"/>
                <a:gd name="connsiteX2" fmla="*/ 7116097 w 7782153"/>
                <a:gd name="connsiteY2" fmla="*/ 200513 h 3111344"/>
                <a:gd name="connsiteX3" fmla="*/ 7519140 w 7782153"/>
                <a:gd name="connsiteY3" fmla="*/ 1925812 h 3111344"/>
                <a:gd name="connsiteX4" fmla="*/ 3780626 w 7782153"/>
                <a:gd name="connsiteY4" fmla="*/ 3082408 h 3111344"/>
                <a:gd name="connsiteX5" fmla="*/ 131052 w 7782153"/>
                <a:gd name="connsiteY5" fmla="*/ 687319 h 311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2153" h="3111344">
                  <a:moveTo>
                    <a:pt x="131052" y="687319"/>
                  </a:moveTo>
                  <a:cubicBezTo>
                    <a:pt x="949879" y="-389641"/>
                    <a:pt x="2879923" y="142412"/>
                    <a:pt x="4044097" y="61278"/>
                  </a:cubicBezTo>
                  <a:cubicBezTo>
                    <a:pt x="5208271" y="-19856"/>
                    <a:pt x="6555680" y="19786"/>
                    <a:pt x="7116097" y="200513"/>
                  </a:cubicBezTo>
                  <a:cubicBezTo>
                    <a:pt x="7676514" y="381240"/>
                    <a:pt x="8065673" y="1514335"/>
                    <a:pt x="7519140" y="1925812"/>
                  </a:cubicBezTo>
                  <a:cubicBezTo>
                    <a:pt x="6972607" y="2337289"/>
                    <a:pt x="5011974" y="3288824"/>
                    <a:pt x="3780626" y="3082408"/>
                  </a:cubicBezTo>
                  <a:cubicBezTo>
                    <a:pt x="2549278" y="2875993"/>
                    <a:pt x="-687775" y="1764279"/>
                    <a:pt x="131052" y="6873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2">
              <a:extLst>
                <a:ext uri="{FF2B5EF4-FFF2-40B4-BE49-F238E27FC236}">
                  <a16:creationId xmlns="" xmlns:a16="http://schemas.microsoft.com/office/drawing/2014/main" id="{28F90A8D-2BDD-953B-0B94-688B32FFE392}"/>
                </a:ext>
              </a:extLst>
            </p:cNvPr>
            <p:cNvSpPr txBox="1"/>
            <p:nvPr/>
          </p:nvSpPr>
          <p:spPr>
            <a:xfrm>
              <a:off x="2211003" y="801497"/>
              <a:ext cx="4909627" cy="923330"/>
            </a:xfrm>
            <a:prstGeom prst="rect">
              <a:avLst/>
            </a:prstGeom>
            <a:noFill/>
          </p:spPr>
          <p:txBody>
            <a:bodyPr wrap="square" rtlCol="0">
              <a:prstTxWarp prst="textPlain">
                <a:avLst/>
              </a:prstTxWarp>
              <a:spAutoFit/>
            </a:bodyPr>
            <a:lstStyle/>
            <a:p>
              <a:pPr algn="ctr"/>
              <a:r>
                <a:rPr lang="en-US" sz="5400">
                  <a:ln w="203200">
                    <a:solidFill>
                      <a:srgbClr val="FBFBFB"/>
                    </a:solidFill>
                  </a:ln>
                  <a:solidFill>
                    <a:srgbClr val="FF0000"/>
                  </a:solidFill>
                  <a:effectLst/>
                  <a:latin typeface="UTM Cookies" panose="02040603050506020204" pitchFamily="18" charset="0"/>
                </a:rPr>
                <a:t>GÓC</a:t>
              </a:r>
              <a:r>
                <a:rPr lang="en-US" sz="5400">
                  <a:ln w="203200">
                    <a:solidFill>
                      <a:srgbClr val="FBFBFB"/>
                    </a:solidFill>
                  </a:ln>
                  <a:effectLst/>
                  <a:latin typeface="UTM Cookies" panose="02040603050506020204" pitchFamily="18" charset="0"/>
                </a:rPr>
                <a:t> </a:t>
              </a:r>
              <a:r>
                <a:rPr lang="en-US" sz="5400">
                  <a:ln w="203200">
                    <a:solidFill>
                      <a:srgbClr val="FBFBFB"/>
                    </a:solidFill>
                  </a:ln>
                  <a:solidFill>
                    <a:srgbClr val="92D050"/>
                  </a:solidFill>
                  <a:effectLst/>
                  <a:latin typeface="UTM Cookies" panose="02040603050506020204" pitchFamily="18" charset="0"/>
                </a:rPr>
                <a:t>CHIA</a:t>
              </a:r>
              <a:r>
                <a:rPr lang="en-US" sz="5400">
                  <a:ln w="203200">
                    <a:solidFill>
                      <a:srgbClr val="FBFBFB"/>
                    </a:solidFill>
                  </a:ln>
                  <a:effectLst/>
                  <a:latin typeface="UTM Cookies" panose="02040603050506020204" pitchFamily="18" charset="0"/>
                </a:rPr>
                <a:t> </a:t>
              </a:r>
              <a:r>
                <a:rPr lang="en-US" sz="5400">
                  <a:ln w="203200">
                    <a:solidFill>
                      <a:srgbClr val="FBFBFB"/>
                    </a:solidFill>
                  </a:ln>
                  <a:solidFill>
                    <a:srgbClr val="7030A0"/>
                  </a:solidFill>
                  <a:effectLst/>
                  <a:latin typeface="UTM Cookies" panose="02040603050506020204" pitchFamily="18" charset="0"/>
                </a:rPr>
                <a:t>SẺ</a:t>
              </a:r>
              <a:endParaRPr lang="en-US" sz="5400" dirty="0">
                <a:ln w="203200">
                  <a:solidFill>
                    <a:srgbClr val="FBFBFB"/>
                  </a:solidFill>
                </a:ln>
                <a:solidFill>
                  <a:srgbClr val="7030A0"/>
                </a:solidFill>
                <a:effectLst/>
                <a:latin typeface="UTM Cookies" panose="02040603050506020204" pitchFamily="18" charset="0"/>
              </a:endParaRPr>
            </a:p>
          </p:txBody>
        </p:sp>
        <p:sp>
          <p:nvSpPr>
            <p:cNvPr id="9" name="Hộp Văn bản 8">
              <a:extLst>
                <a:ext uri="{FF2B5EF4-FFF2-40B4-BE49-F238E27FC236}">
                  <a16:creationId xmlns="" xmlns:a16="http://schemas.microsoft.com/office/drawing/2014/main" id="{7EC035EF-BE64-586A-BBF7-1B1D29BDF9FE}"/>
                </a:ext>
              </a:extLst>
            </p:cNvPr>
            <p:cNvSpPr txBox="1"/>
            <p:nvPr/>
          </p:nvSpPr>
          <p:spPr>
            <a:xfrm>
              <a:off x="2211004" y="801497"/>
              <a:ext cx="4909627" cy="923330"/>
            </a:xfrm>
            <a:prstGeom prst="rect">
              <a:avLst/>
            </a:prstGeom>
            <a:noFill/>
          </p:spPr>
          <p:txBody>
            <a:bodyPr wrap="square" rtlCol="0">
              <a:prstTxWarp prst="textPlain">
                <a:avLst/>
              </a:prstTxWarp>
              <a:spAutoFit/>
            </a:bodyPr>
            <a:lstStyle/>
            <a:p>
              <a:pPr algn="ctr"/>
              <a:r>
                <a:rPr lang="en-US" sz="5400">
                  <a:solidFill>
                    <a:srgbClr val="FF0000"/>
                  </a:solidFill>
                  <a:effectLst/>
                  <a:latin typeface="UTM Cookies" panose="02040603050506020204" pitchFamily="18" charset="0"/>
                </a:rPr>
                <a:t>GÓC</a:t>
              </a:r>
              <a:r>
                <a:rPr lang="en-US" sz="5400">
                  <a:effectLst/>
                  <a:latin typeface="UTM Cookies" panose="02040603050506020204" pitchFamily="18" charset="0"/>
                </a:rPr>
                <a:t> </a:t>
              </a:r>
              <a:r>
                <a:rPr lang="en-US" sz="5400">
                  <a:solidFill>
                    <a:srgbClr val="92D050"/>
                  </a:solidFill>
                  <a:effectLst/>
                  <a:latin typeface="UTM Cookies" panose="02040603050506020204" pitchFamily="18" charset="0"/>
                </a:rPr>
                <a:t>CHIA</a:t>
              </a:r>
              <a:r>
                <a:rPr lang="en-US" sz="5400">
                  <a:effectLst/>
                  <a:latin typeface="UTM Cookies" panose="02040603050506020204" pitchFamily="18" charset="0"/>
                </a:rPr>
                <a:t> </a:t>
              </a:r>
              <a:r>
                <a:rPr lang="en-US" sz="5400">
                  <a:solidFill>
                    <a:srgbClr val="7030A0"/>
                  </a:solidFill>
                  <a:effectLst/>
                  <a:latin typeface="UTM Cookies" panose="02040603050506020204" pitchFamily="18" charset="0"/>
                </a:rPr>
                <a:t>SẺ</a:t>
              </a:r>
              <a:endParaRPr lang="en-US" sz="5400" dirty="0">
                <a:solidFill>
                  <a:srgbClr val="7030A0"/>
                </a:solidFill>
                <a:effectLst/>
                <a:latin typeface="UTM Cookies" panose="02040603050506020204" pitchFamily="18" charset="0"/>
              </a:endParaRPr>
            </a:p>
          </p:txBody>
        </p:sp>
      </p:grpSp>
    </p:spTree>
    <p:extLst>
      <p:ext uri="{BB962C8B-B14F-4D97-AF65-F5344CB8AC3E}">
        <p14:creationId xmlns:p14="http://schemas.microsoft.com/office/powerpoint/2010/main" val="409867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3000" b="-13000"/>
          </a:stretch>
        </a:blipFill>
        <a:effectLst/>
      </p:bgPr>
    </p:bg>
    <p:spTree>
      <p:nvGrpSpPr>
        <p:cNvPr id="1" name="Shape 971"/>
        <p:cNvGrpSpPr/>
        <p:nvPr/>
      </p:nvGrpSpPr>
      <p:grpSpPr>
        <a:xfrm>
          <a:off x="0" y="0"/>
          <a:ext cx="0" cy="0"/>
          <a:chOff x="0" y="0"/>
          <a:chExt cx="0" cy="0"/>
        </a:xfrm>
      </p:grpSpPr>
      <p:pic>
        <p:nvPicPr>
          <p:cNvPr id="8" name="Hình ảnh 7">
            <a:extLst>
              <a:ext uri="{FF2B5EF4-FFF2-40B4-BE49-F238E27FC236}">
                <a16:creationId xmlns="" xmlns:a16="http://schemas.microsoft.com/office/drawing/2014/main" id="{6AF51040-40D8-B89B-03E5-CFC1EB4F6261}"/>
              </a:ext>
            </a:extLst>
          </p:cNvPr>
          <p:cNvPicPr>
            <a:picLocks noChangeAspect="1"/>
          </p:cNvPicPr>
          <p:nvPr/>
        </p:nvPicPr>
        <p:blipFill rotWithShape="1">
          <a:blip r:embed="rId5"/>
          <a:srcRect l="19567" r="24690" b="38681"/>
          <a:stretch/>
        </p:blipFill>
        <p:spPr>
          <a:xfrm>
            <a:off x="1309606" y="-1604076"/>
            <a:ext cx="4897465" cy="3502617"/>
          </a:xfrm>
          <a:prstGeom prst="rect">
            <a:avLst/>
          </a:prstGeom>
        </p:spPr>
      </p:pic>
      <p:grpSp>
        <p:nvGrpSpPr>
          <p:cNvPr id="4" name="Group 5">
            <a:extLst>
              <a:ext uri="{FF2B5EF4-FFF2-40B4-BE49-F238E27FC236}">
                <a16:creationId xmlns="" xmlns:a16="http://schemas.microsoft.com/office/drawing/2014/main" id="{46601E41-E38C-8A5E-4DA2-732E41C6B6D4}"/>
              </a:ext>
            </a:extLst>
          </p:cNvPr>
          <p:cNvGrpSpPr/>
          <p:nvPr/>
        </p:nvGrpSpPr>
        <p:grpSpPr>
          <a:xfrm>
            <a:off x="1680156" y="252582"/>
            <a:ext cx="4156364" cy="1323439"/>
            <a:chOff x="2760463" y="962270"/>
            <a:chExt cx="7308821" cy="1323439"/>
          </a:xfrm>
        </p:grpSpPr>
        <p:sp>
          <p:nvSpPr>
            <p:cNvPr id="5" name="TextBox 3">
              <a:extLst>
                <a:ext uri="{FF2B5EF4-FFF2-40B4-BE49-F238E27FC236}">
                  <a16:creationId xmlns="" xmlns:a16="http://schemas.microsoft.com/office/drawing/2014/main" id="{AF70DBF4-8947-943C-68C7-56A3A5566FC9}"/>
                </a:ext>
              </a:extLst>
            </p:cNvPr>
            <p:cNvSpPr txBox="1"/>
            <p:nvPr/>
          </p:nvSpPr>
          <p:spPr>
            <a:xfrm>
              <a:off x="2760463" y="962270"/>
              <a:ext cx="730882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254000">
                    <a:solidFill>
                      <a:prstClr val="white"/>
                    </a:solid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Nghe kể</a:t>
              </a:r>
            </a:p>
          </p:txBody>
        </p:sp>
        <p:sp>
          <p:nvSpPr>
            <p:cNvPr id="6" name="TextBox 4">
              <a:extLst>
                <a:ext uri="{FF2B5EF4-FFF2-40B4-BE49-F238E27FC236}">
                  <a16:creationId xmlns="" xmlns:a16="http://schemas.microsoft.com/office/drawing/2014/main" id="{58D45B8D-3674-F0C1-F075-BA0B2B3979AD}"/>
                </a:ext>
              </a:extLst>
            </p:cNvPr>
            <p:cNvSpPr txBox="1"/>
            <p:nvPr/>
          </p:nvSpPr>
          <p:spPr>
            <a:xfrm>
              <a:off x="2760463" y="962270"/>
              <a:ext cx="7308821" cy="1323439"/>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41275">
                    <a:solidFill>
                      <a:prstClr val="black"/>
                    </a:solidFill>
                  </a:ln>
                  <a:blipFill dpi="0" rotWithShape="1">
                    <a:blip r:embed="rId6">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uLnTx/>
                  <a:uFillTx/>
                  <a:latin typeface="SVN-Poky's" panose="020B0606040200020203" pitchFamily="34" charset="0"/>
                  <a:ea typeface="+mn-ea"/>
                  <a:cs typeface="+mn-cs"/>
                </a:rPr>
                <a:t>Nghe kể</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9000" b="-9000"/>
          </a:stretch>
        </a:blipFill>
        <a:effectLst/>
      </p:bgPr>
    </p:bg>
    <p:spTree>
      <p:nvGrpSpPr>
        <p:cNvPr id="1" name="Shape 913"/>
        <p:cNvGrpSpPr/>
        <p:nvPr/>
      </p:nvGrpSpPr>
      <p:grpSpPr>
        <a:xfrm>
          <a:off x="0" y="0"/>
          <a:ext cx="0" cy="0"/>
          <a:chOff x="0" y="0"/>
          <a:chExt cx="0" cy="0"/>
        </a:xfrm>
      </p:grpSpPr>
      <p:sp>
        <p:nvSpPr>
          <p:cNvPr id="15" name="Hình chữ nhật 14">
            <a:extLst>
              <a:ext uri="{FF2B5EF4-FFF2-40B4-BE49-F238E27FC236}">
                <a16:creationId xmlns="" xmlns:a16="http://schemas.microsoft.com/office/drawing/2014/main" id="{86897E71-37E0-1ED6-B9EF-56C1EC0AC36B}"/>
              </a:ext>
            </a:extLst>
          </p:cNvPr>
          <p:cNvSpPr/>
          <p:nvPr/>
        </p:nvSpPr>
        <p:spPr>
          <a:xfrm>
            <a:off x="0" y="1"/>
            <a:ext cx="9322231" cy="5143500"/>
          </a:xfrm>
          <a:prstGeom prst="rect">
            <a:avLst/>
          </a:prstGeom>
          <a:solidFill>
            <a:srgbClr val="FBFB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6">
            <a:extLst>
              <a:ext uri="{FF2B5EF4-FFF2-40B4-BE49-F238E27FC236}">
                <a16:creationId xmlns="" xmlns:a16="http://schemas.microsoft.com/office/drawing/2014/main" id="{F35E52DF-3E97-90FD-1E65-8B541035656F}"/>
              </a:ext>
            </a:extLst>
          </p:cNvPr>
          <p:cNvGrpSpPr/>
          <p:nvPr/>
        </p:nvGrpSpPr>
        <p:grpSpPr>
          <a:xfrm>
            <a:off x="1178776" y="-102776"/>
            <a:ext cx="6579713" cy="1015663"/>
            <a:chOff x="660689" y="1206792"/>
            <a:chExt cx="4633682" cy="1415127"/>
          </a:xfrm>
        </p:grpSpPr>
        <p:sp>
          <p:nvSpPr>
            <p:cNvPr id="3" name="TextBox 17">
              <a:extLst>
                <a:ext uri="{FF2B5EF4-FFF2-40B4-BE49-F238E27FC236}">
                  <a16:creationId xmlns="" xmlns:a16="http://schemas.microsoft.com/office/drawing/2014/main" id="{86C17083-B8CF-46F1-AE0E-3792B802575D}"/>
                </a:ext>
              </a:extLst>
            </p:cNvPr>
            <p:cNvSpPr txBox="1"/>
            <p:nvPr/>
          </p:nvSpPr>
          <p:spPr>
            <a:xfrm>
              <a:off x="660689" y="1206792"/>
              <a:ext cx="4633682" cy="1415127"/>
            </a:xfrm>
            <a:prstGeom prst="rect">
              <a:avLst/>
            </a:prstGeom>
            <a:noFill/>
          </p:spPr>
          <p:txBody>
            <a:bodyPr wrap="square">
              <a:spAutoFit/>
            </a:bodyPr>
            <a:lstStyle/>
            <a:p>
              <a:pPr algn="ctr"/>
              <a:r>
                <a:rPr lang="en-US" sz="6000" b="1" dirty="0" err="1">
                  <a:ln w="190500">
                    <a:solidFill>
                      <a:srgbClr val="FBFBFB"/>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Cùng</a:t>
              </a:r>
              <a:r>
                <a:rPr lang="en-US" sz="6000" b="1" dirty="0">
                  <a:ln w="190500">
                    <a:solidFill>
                      <a:srgbClr val="FBFBFB"/>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190500">
                    <a:solidFill>
                      <a:srgbClr val="FBFBFB"/>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quan</a:t>
              </a:r>
              <a:r>
                <a:rPr lang="en-US" sz="6000" b="1" dirty="0">
                  <a:ln w="190500">
                    <a:solidFill>
                      <a:srgbClr val="FBFBFB"/>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190500">
                    <a:solidFill>
                      <a:srgbClr val="FBFBFB"/>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sát</a:t>
              </a:r>
              <a:endParaRPr lang="en-US" sz="6000" b="1" dirty="0">
                <a:ln w="190500">
                  <a:solidFill>
                    <a:srgbClr val="FBFBFB"/>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4" name="TextBox 18">
              <a:extLst>
                <a:ext uri="{FF2B5EF4-FFF2-40B4-BE49-F238E27FC236}">
                  <a16:creationId xmlns="" xmlns:a16="http://schemas.microsoft.com/office/drawing/2014/main" id="{074C6648-E9EA-E6D5-2883-ED0E1F3D93A8}"/>
                </a:ext>
              </a:extLst>
            </p:cNvPr>
            <p:cNvSpPr txBox="1"/>
            <p:nvPr/>
          </p:nvSpPr>
          <p:spPr>
            <a:xfrm>
              <a:off x="660689" y="1206792"/>
              <a:ext cx="4633682" cy="1415127"/>
            </a:xfrm>
            <a:prstGeom prst="rect">
              <a:avLst/>
            </a:prstGeom>
            <a:noFill/>
          </p:spPr>
          <p:txBody>
            <a:bodyPr wrap="square">
              <a:spAutoFit/>
            </a:bodyPr>
            <a:lstStyle/>
            <a:p>
              <a:pPr algn="ctr"/>
              <a:r>
                <a:rPr lang="en-US" sz="6000" b="1" dirty="0" err="1">
                  <a:ln w="9525">
                    <a:solidFill>
                      <a:srgbClr val="002060"/>
                    </a:solidFill>
                    <a:prstDash val="sysDash"/>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Cùng</a:t>
              </a:r>
              <a:r>
                <a:rPr lang="en-US" sz="6000" b="1" dirty="0">
                  <a:ln w="9525">
                    <a:solidFill>
                      <a:srgbClr val="002060"/>
                    </a:solidFill>
                    <a:prstDash val="sysDash"/>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9525">
                    <a:solidFill>
                      <a:srgbClr val="002060"/>
                    </a:solidFill>
                    <a:prstDash val="sysDash"/>
                  </a:ln>
                  <a:solidFill>
                    <a:srgbClr val="FF99CC"/>
                  </a:solidFill>
                  <a:effectLst>
                    <a:outerShdw blurRad="12700" dist="38100" dir="2700000" algn="tl" rotWithShape="0">
                      <a:schemeClr val="accent5">
                        <a:lumMod val="60000"/>
                        <a:lumOff val="40000"/>
                      </a:schemeClr>
                    </a:outerShdw>
                  </a:effectLst>
                  <a:latin typeface="SVN-Poky's" panose="020B0606040200020203" pitchFamily="34" charset="0"/>
                </a:rPr>
                <a:t>quan</a:t>
              </a:r>
              <a:r>
                <a:rPr lang="en-US" sz="6000" b="1" dirty="0">
                  <a:ln w="9525">
                    <a:solidFill>
                      <a:srgbClr val="002060"/>
                    </a:solidFill>
                    <a:prstDash val="sysDash"/>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9525">
                    <a:solidFill>
                      <a:srgbClr val="002060"/>
                    </a:solidFill>
                    <a:prstDash val="sysDash"/>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sát</a:t>
              </a:r>
              <a:endParaRPr lang="en-US" sz="6000" b="1" dirty="0">
                <a:ln w="9525">
                  <a:solidFill>
                    <a:srgbClr val="002060"/>
                  </a:solidFill>
                  <a:prstDash val="sysDash"/>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pic>
        <p:nvPicPr>
          <p:cNvPr id="14" name="Picture 2" descr="Kids boy and girl study with teacher">
            <a:extLst>
              <a:ext uri="{FF2B5EF4-FFF2-40B4-BE49-F238E27FC236}">
                <a16:creationId xmlns="" xmlns:a16="http://schemas.microsoft.com/office/drawing/2014/main" id="{B427AF19-443F-F484-2487-F44571F1C57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129332"/>
            <a:ext cx="4675367" cy="3014167"/>
          </a:xfrm>
          <a:prstGeom prst="rect">
            <a:avLst/>
          </a:prstGeom>
          <a:noFill/>
          <a:extLst>
            <a:ext uri="{909E8E84-426E-40DD-AFC4-6F175D3DCCD1}">
              <a14:hiddenFill xmlns:a14="http://schemas.microsoft.com/office/drawing/2010/main">
                <a:solidFill>
                  <a:srgbClr val="FFFFFF"/>
                </a:solidFill>
              </a14:hiddenFill>
            </a:ext>
          </a:extLst>
        </p:spPr>
      </p:pic>
      <p:sp>
        <p:nvSpPr>
          <p:cNvPr id="16" name="Hộp Văn bản 15">
            <a:extLst>
              <a:ext uri="{FF2B5EF4-FFF2-40B4-BE49-F238E27FC236}">
                <a16:creationId xmlns="" xmlns:a16="http://schemas.microsoft.com/office/drawing/2014/main" id="{60BE7F5A-9BA0-1D58-47B4-CBABB0C1ED1D}"/>
              </a:ext>
            </a:extLst>
          </p:cNvPr>
          <p:cNvSpPr txBox="1"/>
          <p:nvPr/>
        </p:nvSpPr>
        <p:spPr>
          <a:xfrm>
            <a:off x="5439032" y="810110"/>
            <a:ext cx="4845647" cy="584775"/>
          </a:xfrm>
          <a:prstGeom prst="rect">
            <a:avLst/>
          </a:prstGeom>
          <a:noFill/>
        </p:spPr>
        <p:txBody>
          <a:bodyPr wrap="square" rtlCol="0">
            <a:spAutoFit/>
          </a:bodyPr>
          <a:lstStyle/>
          <a:p>
            <a:r>
              <a:rPr lang="en-US" sz="3200">
                <a:ln>
                  <a:solidFill>
                    <a:schemeClr val="tx1"/>
                  </a:solidFill>
                </a:ln>
                <a:solidFill>
                  <a:schemeClr val="accent5"/>
                </a:solidFill>
                <a:latin typeface="SVN-Hole Hearted" panose="020B0A06020104020203" pitchFamily="34" charset="0"/>
                <a:cs typeface="Calibri" panose="020F0502020204030204" pitchFamily="34" charset="0"/>
              </a:rPr>
              <a:t>BỒ</a:t>
            </a:r>
            <a:r>
              <a:rPr lang="en-US" sz="3200">
                <a:ln>
                  <a:solidFill>
                    <a:schemeClr val="tx1"/>
                  </a:solidFill>
                </a:ln>
                <a:latin typeface="SVN-Hole Hearted" panose="020B0A06020104020203" pitchFamily="34" charset="0"/>
                <a:cs typeface="Calibri" panose="020F0502020204030204" pitchFamily="34" charset="0"/>
              </a:rPr>
              <a:t> </a:t>
            </a:r>
            <a:r>
              <a:rPr lang="en-US" sz="3200">
                <a:ln>
                  <a:solidFill>
                    <a:schemeClr val="tx1"/>
                  </a:solidFill>
                </a:ln>
                <a:solidFill>
                  <a:schemeClr val="accent4">
                    <a:lumMod val="75000"/>
                  </a:schemeClr>
                </a:solidFill>
                <a:latin typeface="SVN-Hole Hearted" panose="020B0A06020104020203" pitchFamily="34" charset="0"/>
                <a:cs typeface="Calibri" panose="020F0502020204030204" pitchFamily="34" charset="0"/>
              </a:rPr>
              <a:t>NÔNG</a:t>
            </a:r>
            <a:r>
              <a:rPr lang="en-US" sz="3200">
                <a:ln>
                  <a:solidFill>
                    <a:schemeClr val="tx1"/>
                  </a:solidFill>
                </a:ln>
                <a:latin typeface="SVN-Hole Hearted" panose="020B0A06020104020203" pitchFamily="34" charset="0"/>
                <a:cs typeface="Calibri" panose="020F0502020204030204" pitchFamily="34" charset="0"/>
              </a:rPr>
              <a:t> </a:t>
            </a:r>
            <a:r>
              <a:rPr lang="en-US" sz="3200">
                <a:ln>
                  <a:solidFill>
                    <a:schemeClr val="tx1"/>
                  </a:solidFill>
                </a:ln>
                <a:solidFill>
                  <a:schemeClr val="accent1">
                    <a:lumMod val="75000"/>
                  </a:schemeClr>
                </a:solidFill>
                <a:latin typeface="SVN-Hole Hearted" panose="020B0A06020104020203" pitchFamily="34" charset="0"/>
                <a:cs typeface="Calibri" panose="020F0502020204030204" pitchFamily="34" charset="0"/>
              </a:rPr>
              <a:t>CÓ</a:t>
            </a:r>
            <a:r>
              <a:rPr lang="en-US" sz="3200">
                <a:ln>
                  <a:solidFill>
                    <a:schemeClr val="tx1"/>
                  </a:solidFill>
                </a:ln>
                <a:latin typeface="SVN-Hole Hearted" panose="020B0A06020104020203" pitchFamily="34" charset="0"/>
                <a:cs typeface="Calibri" panose="020F0502020204030204" pitchFamily="34" charset="0"/>
              </a:rPr>
              <a:t> </a:t>
            </a:r>
            <a:r>
              <a:rPr lang="en-US" sz="3200">
                <a:ln>
                  <a:solidFill>
                    <a:schemeClr val="tx1"/>
                  </a:solidFill>
                </a:ln>
                <a:solidFill>
                  <a:srgbClr val="EC2C67"/>
                </a:solidFill>
                <a:latin typeface="SVN-Hole Hearted" panose="020B0A06020104020203" pitchFamily="34" charset="0"/>
                <a:cs typeface="Calibri" panose="020F0502020204030204" pitchFamily="34" charset="0"/>
              </a:rPr>
              <a:t>HIẾU</a:t>
            </a:r>
          </a:p>
        </p:txBody>
      </p:sp>
      <p:pic>
        <p:nvPicPr>
          <p:cNvPr id="20" name="Hình ảnh 19">
            <a:extLst>
              <a:ext uri="{FF2B5EF4-FFF2-40B4-BE49-F238E27FC236}">
                <a16:creationId xmlns="" xmlns:a16="http://schemas.microsoft.com/office/drawing/2014/main" id="{598D8E09-E86F-6457-C7B3-0F0440A080B7}"/>
              </a:ext>
            </a:extLst>
          </p:cNvPr>
          <p:cNvPicPr>
            <a:picLocks noChangeAspect="1"/>
          </p:cNvPicPr>
          <p:nvPr/>
        </p:nvPicPr>
        <p:blipFill>
          <a:blip r:embed="rId6"/>
          <a:stretch>
            <a:fillRect/>
          </a:stretch>
        </p:blipFill>
        <p:spPr>
          <a:xfrm>
            <a:off x="4709156" y="1335824"/>
            <a:ext cx="4613076" cy="3807676"/>
          </a:xfrm>
          <a:prstGeom prst="rect">
            <a:avLst/>
          </a:prstGeom>
        </p:spPr>
      </p:pic>
    </p:spTree>
    <p:extLst>
      <p:ext uri="{BB962C8B-B14F-4D97-AF65-F5344CB8AC3E}">
        <p14:creationId xmlns:p14="http://schemas.microsoft.com/office/powerpoint/2010/main" val="187201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5" presetID="1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p:tgtEl>
                                          <p:spTgt spid="14"/>
                                        </p:tgtEl>
                                        <p:attrNameLst>
                                          <p:attrName>ppt_y</p:attrName>
                                        </p:attrNameLst>
                                      </p:cBhvr>
                                      <p:tavLst>
                                        <p:tav tm="0">
                                          <p:val>
                                            <p:strVal val="#ppt_y+#ppt_h*1.125000"/>
                                          </p:val>
                                        </p:tav>
                                        <p:tav tm="100000">
                                          <p:val>
                                            <p:strVal val="#ppt_y"/>
                                          </p:val>
                                        </p:tav>
                                      </p:tavLst>
                                    </p:anim>
                                    <p:animEffect transition="in" filter="wipe(up)">
                                      <p:cBhvr>
                                        <p:cTn id="18" dur="500"/>
                                        <p:tgtEl>
                                          <p:spTgt spid="14"/>
                                        </p:tgtEl>
                                      </p:cBhvr>
                                    </p:animEffect>
                                  </p:childTnLst>
                                </p:cTn>
                              </p:par>
                            </p:childTnLst>
                          </p:cTn>
                        </p:par>
                        <p:par>
                          <p:cTn id="19" fill="hold">
                            <p:stCondLst>
                              <p:cond delay="1000"/>
                            </p:stCondLst>
                            <p:childTnLst>
                              <p:par>
                                <p:cTn id="20" presetID="16" presetClass="entr" presetSubtype="21"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par>
                          <p:cTn id="23" fill="hold">
                            <p:stCondLst>
                              <p:cond delay="1500"/>
                            </p:stCondLst>
                            <p:childTnLst>
                              <p:par>
                                <p:cTn id="24" presetID="6" presetClass="entr" presetSubtype="16"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circle(in)">
                                      <p:cBhvr>
                                        <p:cTn id="26"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15" name="Hình chữ nhật 14">
            <a:extLst>
              <a:ext uri="{FF2B5EF4-FFF2-40B4-BE49-F238E27FC236}">
                <a16:creationId xmlns="" xmlns:a16="http://schemas.microsoft.com/office/drawing/2014/main" id="{86897E71-37E0-1ED6-B9EF-56C1EC0AC36B}"/>
              </a:ext>
            </a:extLst>
          </p:cNvPr>
          <p:cNvSpPr/>
          <p:nvPr/>
        </p:nvSpPr>
        <p:spPr>
          <a:xfrm>
            <a:off x="0" y="0"/>
            <a:ext cx="9322231" cy="5143500"/>
          </a:xfrm>
          <a:prstGeom prst="rect">
            <a:avLst/>
          </a:prstGeom>
          <a:solidFill>
            <a:srgbClr val="FBFB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Hình ảnh 7">
            <a:extLst>
              <a:ext uri="{FF2B5EF4-FFF2-40B4-BE49-F238E27FC236}">
                <a16:creationId xmlns="" xmlns:a16="http://schemas.microsoft.com/office/drawing/2014/main" id="{6655A662-E606-21A2-2C2F-C2262F0E1722}"/>
              </a:ext>
            </a:extLst>
          </p:cNvPr>
          <p:cNvPicPr>
            <a:picLocks noChangeAspect="1"/>
          </p:cNvPicPr>
          <p:nvPr/>
        </p:nvPicPr>
        <p:blipFill rotWithShape="1">
          <a:blip r:embed="rId4"/>
          <a:srcRect l="5186"/>
          <a:stretch/>
        </p:blipFill>
        <p:spPr>
          <a:xfrm>
            <a:off x="4703736" y="108488"/>
            <a:ext cx="4543632" cy="4936210"/>
          </a:xfrm>
          <a:prstGeom prst="rect">
            <a:avLst/>
          </a:prstGeom>
          <a:ln w="88900" cap="sq" cmpd="thickThin">
            <a:solidFill>
              <a:srgbClr val="000000"/>
            </a:solidFill>
            <a:prstDash val="solid"/>
            <a:miter lim="800000"/>
          </a:ln>
          <a:effectLst>
            <a:innerShdw blurRad="76200">
              <a:srgbClr val="000000"/>
            </a:innerShdw>
          </a:effectLst>
        </p:spPr>
      </p:pic>
      <p:grpSp>
        <p:nvGrpSpPr>
          <p:cNvPr id="23" name="Nhóm 22">
            <a:extLst>
              <a:ext uri="{FF2B5EF4-FFF2-40B4-BE49-F238E27FC236}">
                <a16:creationId xmlns="" xmlns:a16="http://schemas.microsoft.com/office/drawing/2014/main" id="{A6A7FC7B-A171-2BF7-BCFD-0868C1528AA1}"/>
              </a:ext>
            </a:extLst>
          </p:cNvPr>
          <p:cNvGrpSpPr/>
          <p:nvPr/>
        </p:nvGrpSpPr>
        <p:grpSpPr>
          <a:xfrm>
            <a:off x="0" y="-244431"/>
            <a:ext cx="4130111" cy="988350"/>
            <a:chOff x="0" y="-244431"/>
            <a:chExt cx="4130111" cy="988350"/>
          </a:xfrm>
        </p:grpSpPr>
        <p:sp>
          <p:nvSpPr>
            <p:cNvPr id="6" name="TextBox 21">
              <a:extLst>
                <a:ext uri="{FF2B5EF4-FFF2-40B4-BE49-F238E27FC236}">
                  <a16:creationId xmlns="" xmlns:a16="http://schemas.microsoft.com/office/drawing/2014/main" id="{454AA8A5-D200-3EDD-B8E6-3AA8AEC8E7C5}"/>
                </a:ext>
              </a:extLst>
            </p:cNvPr>
            <p:cNvSpPr txBox="1"/>
            <p:nvPr/>
          </p:nvSpPr>
          <p:spPr>
            <a:xfrm>
              <a:off x="0" y="-244431"/>
              <a:ext cx="413011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solidFill>
                      <a:prstClr val="black"/>
                    </a:solidFill>
                  </a:ln>
                  <a:blipFill dpi="0" rotWithShape="1">
                    <a:blip r:embed="rId5">
                      <a:extLst>
                        <a:ext uri="{28A0092B-C50C-407E-A947-70E740481C1C}">
                          <a14:useLocalDpi xmlns:a14="http://schemas.microsoft.com/office/drawing/2010/main" val="0"/>
                        </a:ext>
                      </a:extLst>
                    </a:blip>
                    <a:srcRect/>
                    <a:stretch>
                      <a:fillRect/>
                    </a:stretch>
                  </a:blipFill>
                  <a:effectLst>
                    <a:outerShdw blurRad="50800" dist="38100" dir="8100000" algn="tr" rotWithShape="0">
                      <a:prstClr val="black">
                        <a:alpha val="40000"/>
                      </a:prstClr>
                    </a:outerShdw>
                  </a:effectLst>
                  <a:uLnTx/>
                  <a:uFillTx/>
                  <a:latin typeface="#9Slide07 SVNBeachwood Sans" pitchFamily="2" charset="0"/>
                  <a:ea typeface="+mn-ea"/>
                  <a:cs typeface="+mn-cs"/>
                </a:rPr>
                <a:t>TRẢ LỜI CÂU HỎI</a:t>
              </a:r>
            </a:p>
          </p:txBody>
        </p:sp>
        <p:sp>
          <p:nvSpPr>
            <p:cNvPr id="10" name="Hình chữ nhật: Góc Tròn 9">
              <a:extLst>
                <a:ext uri="{FF2B5EF4-FFF2-40B4-BE49-F238E27FC236}">
                  <a16:creationId xmlns="" xmlns:a16="http://schemas.microsoft.com/office/drawing/2014/main" id="{8377C3E8-83CB-A4E1-8F43-29134AF3A2CE}"/>
                </a:ext>
              </a:extLst>
            </p:cNvPr>
            <p:cNvSpPr/>
            <p:nvPr/>
          </p:nvSpPr>
          <p:spPr>
            <a:xfrm>
              <a:off x="255722" y="0"/>
              <a:ext cx="3587858" cy="743919"/>
            </a:xfrm>
            <a:custGeom>
              <a:avLst/>
              <a:gdLst>
                <a:gd name="connsiteX0" fmla="*/ 0 w 3587858"/>
                <a:gd name="connsiteY0" fmla="*/ 123989 h 743919"/>
                <a:gd name="connsiteX1" fmla="*/ 123989 w 3587858"/>
                <a:gd name="connsiteY1" fmla="*/ 0 h 743919"/>
                <a:gd name="connsiteX2" fmla="*/ 3463869 w 3587858"/>
                <a:gd name="connsiteY2" fmla="*/ 0 h 743919"/>
                <a:gd name="connsiteX3" fmla="*/ 3587858 w 3587858"/>
                <a:gd name="connsiteY3" fmla="*/ 123989 h 743919"/>
                <a:gd name="connsiteX4" fmla="*/ 3587858 w 3587858"/>
                <a:gd name="connsiteY4" fmla="*/ 619930 h 743919"/>
                <a:gd name="connsiteX5" fmla="*/ 3463869 w 3587858"/>
                <a:gd name="connsiteY5" fmla="*/ 743919 h 743919"/>
                <a:gd name="connsiteX6" fmla="*/ 123989 w 3587858"/>
                <a:gd name="connsiteY6" fmla="*/ 743919 h 743919"/>
                <a:gd name="connsiteX7" fmla="*/ 0 w 3587858"/>
                <a:gd name="connsiteY7" fmla="*/ 619930 h 743919"/>
                <a:gd name="connsiteX8" fmla="*/ 0 w 3587858"/>
                <a:gd name="connsiteY8" fmla="*/ 123989 h 74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7858" h="743919" extrusionOk="0">
                  <a:moveTo>
                    <a:pt x="0" y="123989"/>
                  </a:moveTo>
                  <a:cubicBezTo>
                    <a:pt x="-1807" y="51501"/>
                    <a:pt x="68623" y="3870"/>
                    <a:pt x="123989" y="0"/>
                  </a:cubicBezTo>
                  <a:cubicBezTo>
                    <a:pt x="1616931" y="-141826"/>
                    <a:pt x="2505564" y="13608"/>
                    <a:pt x="3463869" y="0"/>
                  </a:cubicBezTo>
                  <a:cubicBezTo>
                    <a:pt x="3533739" y="6450"/>
                    <a:pt x="3586825" y="45732"/>
                    <a:pt x="3587858" y="123989"/>
                  </a:cubicBezTo>
                  <a:cubicBezTo>
                    <a:pt x="3563296" y="240876"/>
                    <a:pt x="3562499" y="502439"/>
                    <a:pt x="3587858" y="619930"/>
                  </a:cubicBezTo>
                  <a:cubicBezTo>
                    <a:pt x="3588372" y="698263"/>
                    <a:pt x="3533159" y="745007"/>
                    <a:pt x="3463869" y="743919"/>
                  </a:cubicBezTo>
                  <a:cubicBezTo>
                    <a:pt x="2677326" y="689732"/>
                    <a:pt x="853338" y="709649"/>
                    <a:pt x="123989" y="743919"/>
                  </a:cubicBezTo>
                  <a:cubicBezTo>
                    <a:pt x="54166" y="731934"/>
                    <a:pt x="4404" y="685540"/>
                    <a:pt x="0" y="619930"/>
                  </a:cubicBezTo>
                  <a:cubicBezTo>
                    <a:pt x="43998" y="469843"/>
                    <a:pt x="-19850" y="199292"/>
                    <a:pt x="0" y="123989"/>
                  </a:cubicBezTo>
                  <a:close/>
                </a:path>
              </a:pathLst>
            </a:custGeom>
            <a:noFill/>
            <a:ln>
              <a:extLst>
                <a:ext uri="{C807C97D-BFC1-408E-A445-0C87EB9F89A2}">
                  <ask:lineSketchStyleProps xmlns="" xmlns:ask="http://schemas.microsoft.com/office/drawing/2018/sketchyshapes" sd="230583472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Hộp Văn bản 10">
            <a:extLst>
              <a:ext uri="{FF2B5EF4-FFF2-40B4-BE49-F238E27FC236}">
                <a16:creationId xmlns="" xmlns:a16="http://schemas.microsoft.com/office/drawing/2014/main" id="{B593C7AF-0DE1-537E-83FB-ECEA144DA6FB}"/>
              </a:ext>
            </a:extLst>
          </p:cNvPr>
          <p:cNvSpPr txBox="1"/>
          <p:nvPr/>
        </p:nvSpPr>
        <p:spPr>
          <a:xfrm>
            <a:off x="0" y="771887"/>
            <a:ext cx="4703736" cy="954107"/>
          </a:xfrm>
          <a:prstGeom prst="rect">
            <a:avLst/>
          </a:prstGeom>
          <a:noFill/>
        </p:spPr>
        <p:txBody>
          <a:bodyPr wrap="square" rtlCol="0">
            <a:spAutoFit/>
          </a:bodyPr>
          <a:lstStyle/>
          <a:p>
            <a:r>
              <a:rPr lang="en-US" sz="2800" b="1">
                <a:latin typeface="Calibri" panose="020F0502020204030204" pitchFamily="34" charset="0"/>
                <a:cs typeface="Calibri" panose="020F0502020204030204" pitchFamily="34" charset="0"/>
              </a:rPr>
              <a:t>      Em hãy đọc tên truyện và dự đoán nội dung câu chuyện</a:t>
            </a:r>
          </a:p>
        </p:txBody>
      </p:sp>
      <p:pic>
        <p:nvPicPr>
          <p:cNvPr id="18" name="Hình ảnh 17">
            <a:extLst>
              <a:ext uri="{FF2B5EF4-FFF2-40B4-BE49-F238E27FC236}">
                <a16:creationId xmlns="" xmlns:a16="http://schemas.microsoft.com/office/drawing/2014/main" id="{50E46E3F-5B85-2C6B-610F-5D4605AFC147}"/>
              </a:ext>
            </a:extLst>
          </p:cNvPr>
          <p:cNvPicPr>
            <a:picLocks noChangeAspect="1"/>
          </p:cNvPicPr>
          <p:nvPr/>
        </p:nvPicPr>
        <p:blipFill>
          <a:blip r:embed="rId6"/>
          <a:stretch>
            <a:fillRect/>
          </a:stretch>
        </p:blipFill>
        <p:spPr>
          <a:xfrm>
            <a:off x="-259113" y="504770"/>
            <a:ext cx="1189012" cy="837121"/>
          </a:xfrm>
          <a:prstGeom prst="rect">
            <a:avLst/>
          </a:prstGeom>
        </p:spPr>
      </p:pic>
      <p:sp>
        <p:nvSpPr>
          <p:cNvPr id="22" name="Hộp Văn bản 21">
            <a:extLst>
              <a:ext uri="{FF2B5EF4-FFF2-40B4-BE49-F238E27FC236}">
                <a16:creationId xmlns="" xmlns:a16="http://schemas.microsoft.com/office/drawing/2014/main" id="{BADEBCFD-53F8-8788-D5BA-65D82774A649}"/>
              </a:ext>
            </a:extLst>
          </p:cNvPr>
          <p:cNvSpPr txBox="1"/>
          <p:nvPr/>
        </p:nvSpPr>
        <p:spPr>
          <a:xfrm>
            <a:off x="77492" y="1790054"/>
            <a:ext cx="4626244" cy="325717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b="1">
                <a:latin typeface="Calibri" panose="020F0502020204030204" pitchFamily="34" charset="0"/>
                <a:cs typeface="Calibri" panose="020F0502020204030204" pitchFamily="34" charset="0"/>
              </a:rPr>
              <a:t>Tên truyện</a:t>
            </a:r>
            <a:r>
              <a:rPr lang="en-US" sz="2800">
                <a:latin typeface="Calibri" panose="020F0502020204030204" pitchFamily="34" charset="0"/>
                <a:cs typeface="Calibri" panose="020F0502020204030204" pitchFamily="34" charset="0"/>
              </a:rPr>
              <a:t>: Bồ nông có hiếu</a:t>
            </a:r>
          </a:p>
          <a:p>
            <a:pPr marL="285750" indent="-285750">
              <a:lnSpc>
                <a:spcPct val="150000"/>
              </a:lnSpc>
              <a:buFont typeface="Arial" panose="020B0604020202020204" pitchFamily="34" charset="0"/>
              <a:buChar char="•"/>
            </a:pPr>
            <a:r>
              <a:rPr lang="en-US" sz="2800" b="1">
                <a:latin typeface="Calibri" panose="020F0502020204030204" pitchFamily="34" charset="0"/>
                <a:cs typeface="Calibri" panose="020F0502020204030204" pitchFamily="34" charset="0"/>
              </a:rPr>
              <a:t>Nội dung</a:t>
            </a:r>
            <a:r>
              <a:rPr lang="en-US" sz="2800">
                <a:latin typeface="Calibri" panose="020F0502020204030204" pitchFamily="34" charset="0"/>
                <a:cs typeface="Calibri" panose="020F0502020204030204" pitchFamily="34" charset="0"/>
              </a:rPr>
              <a:t>: </a:t>
            </a:r>
            <a:r>
              <a:rPr lang="vi-VN"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Câu chuyện kể về chú bồ nông hiếu thảo hết lòng yêu thương, chăm sóc khi mẹ gặp nạn</a:t>
            </a:r>
            <a:r>
              <a:rPr lang="en-US"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173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heel(1)">
                                      <p:cBhvr>
                                        <p:cTn id="29"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3000" b="-13000"/>
          </a:stretch>
        </a:blipFill>
        <a:effectLst/>
      </p:bgPr>
    </p:bg>
    <p:spTree>
      <p:nvGrpSpPr>
        <p:cNvPr id="1" name="Shape 971"/>
        <p:cNvGrpSpPr/>
        <p:nvPr/>
      </p:nvGrpSpPr>
      <p:grpSpPr>
        <a:xfrm>
          <a:off x="0" y="0"/>
          <a:ext cx="0" cy="0"/>
          <a:chOff x="0" y="0"/>
          <a:chExt cx="0" cy="0"/>
        </a:xfrm>
      </p:grpSpPr>
      <p:grpSp>
        <p:nvGrpSpPr>
          <p:cNvPr id="4" name="Group 5">
            <a:extLst>
              <a:ext uri="{FF2B5EF4-FFF2-40B4-BE49-F238E27FC236}">
                <a16:creationId xmlns="" xmlns:a16="http://schemas.microsoft.com/office/drawing/2014/main" id="{46601E41-E38C-8A5E-4DA2-732E41C6B6D4}"/>
              </a:ext>
            </a:extLst>
          </p:cNvPr>
          <p:cNvGrpSpPr/>
          <p:nvPr/>
        </p:nvGrpSpPr>
        <p:grpSpPr>
          <a:xfrm>
            <a:off x="1607245" y="97600"/>
            <a:ext cx="6812914" cy="1107996"/>
            <a:chOff x="1588575" y="822786"/>
            <a:chExt cx="11980272" cy="1107996"/>
          </a:xfrm>
        </p:grpSpPr>
        <p:sp>
          <p:nvSpPr>
            <p:cNvPr id="5" name="TextBox 3">
              <a:extLst>
                <a:ext uri="{FF2B5EF4-FFF2-40B4-BE49-F238E27FC236}">
                  <a16:creationId xmlns="" xmlns:a16="http://schemas.microsoft.com/office/drawing/2014/main" id="{AF70DBF4-8947-943C-68C7-56A3A5566FC9}"/>
                </a:ext>
              </a:extLst>
            </p:cNvPr>
            <p:cNvSpPr txBox="1"/>
            <p:nvPr/>
          </p:nvSpPr>
          <p:spPr>
            <a:xfrm>
              <a:off x="1588575" y="822786"/>
              <a:ext cx="1198027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254000">
                    <a:solidFill>
                      <a:prstClr val="white"/>
                    </a:solid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Nghe kể lần 1</a:t>
              </a:r>
            </a:p>
          </p:txBody>
        </p:sp>
        <p:sp>
          <p:nvSpPr>
            <p:cNvPr id="6" name="TextBox 4">
              <a:extLst>
                <a:ext uri="{FF2B5EF4-FFF2-40B4-BE49-F238E27FC236}">
                  <a16:creationId xmlns="" xmlns:a16="http://schemas.microsoft.com/office/drawing/2014/main" id="{58D45B8D-3674-F0C1-F075-BA0B2B3979AD}"/>
                </a:ext>
              </a:extLst>
            </p:cNvPr>
            <p:cNvSpPr txBox="1"/>
            <p:nvPr/>
          </p:nvSpPr>
          <p:spPr>
            <a:xfrm>
              <a:off x="1588575" y="822786"/>
              <a:ext cx="11762249" cy="1107996"/>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41275">
                    <a:solidFill>
                      <a:prstClr val="black"/>
                    </a:solidFill>
                  </a:ln>
                  <a:blipFill dpi="0" rotWithShape="1">
                    <a:blip r:embed="rId5">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uLnTx/>
                  <a:uFillTx/>
                  <a:latin typeface="SVN-Poky's" panose="020B0606040200020203" pitchFamily="34" charset="0"/>
                  <a:ea typeface="+mn-ea"/>
                  <a:cs typeface="+mn-cs"/>
                </a:rPr>
                <a:t>Nghe kể lần 1</a:t>
              </a:r>
            </a:p>
          </p:txBody>
        </p:sp>
      </p:grpSp>
    </p:spTree>
    <p:extLst>
      <p:ext uri="{BB962C8B-B14F-4D97-AF65-F5344CB8AC3E}">
        <p14:creationId xmlns:p14="http://schemas.microsoft.com/office/powerpoint/2010/main" val="19402416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t="-9000" b="-9000"/>
          </a:stretch>
        </a:blipFill>
        <a:effectLst/>
      </p:bgPr>
    </p:bg>
    <p:spTree>
      <p:nvGrpSpPr>
        <p:cNvPr id="1" name="Shape 913"/>
        <p:cNvGrpSpPr/>
        <p:nvPr/>
      </p:nvGrpSpPr>
      <p:grpSpPr>
        <a:xfrm>
          <a:off x="0" y="0"/>
          <a:ext cx="0" cy="0"/>
          <a:chOff x="0" y="0"/>
          <a:chExt cx="0" cy="0"/>
        </a:xfrm>
      </p:grpSpPr>
      <p:sp>
        <p:nvSpPr>
          <p:cNvPr id="15" name="Hình chữ nhật: Góc Tròn 14">
            <a:extLst>
              <a:ext uri="{FF2B5EF4-FFF2-40B4-BE49-F238E27FC236}">
                <a16:creationId xmlns="" xmlns:a16="http://schemas.microsoft.com/office/drawing/2014/main" id="{86897E71-37E0-1ED6-B9EF-56C1EC0AC36B}"/>
              </a:ext>
            </a:extLst>
          </p:cNvPr>
          <p:cNvSpPr/>
          <p:nvPr/>
        </p:nvSpPr>
        <p:spPr>
          <a:xfrm>
            <a:off x="1" y="0"/>
            <a:ext cx="9144000" cy="5143500"/>
          </a:xfrm>
          <a:prstGeom prst="roundRect">
            <a:avLst>
              <a:gd name="adj" fmla="val 11545"/>
            </a:avLst>
          </a:prstGeom>
          <a:solidFill>
            <a:srgbClr val="FBFBFB">
              <a:alpha val="8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ộp Văn bản 1">
            <a:extLst>
              <a:ext uri="{FF2B5EF4-FFF2-40B4-BE49-F238E27FC236}">
                <a16:creationId xmlns="" xmlns:a16="http://schemas.microsoft.com/office/drawing/2014/main" id="{4F15ACCC-D660-E138-B413-72AC547A5FDB}"/>
              </a:ext>
            </a:extLst>
          </p:cNvPr>
          <p:cNvSpPr txBox="1"/>
          <p:nvPr/>
        </p:nvSpPr>
        <p:spPr>
          <a:xfrm>
            <a:off x="2457293" y="0"/>
            <a:ext cx="4845647" cy="769441"/>
          </a:xfrm>
          <a:prstGeom prst="rect">
            <a:avLst/>
          </a:prstGeom>
          <a:noFill/>
        </p:spPr>
        <p:txBody>
          <a:bodyPr wrap="square" rtlCol="0">
            <a:spAutoFit/>
          </a:bodyPr>
          <a:lstStyle/>
          <a:p>
            <a:r>
              <a:rPr lang="en-US" sz="4400">
                <a:ln>
                  <a:solidFill>
                    <a:schemeClr val="tx1"/>
                  </a:solidFill>
                </a:ln>
                <a:solidFill>
                  <a:schemeClr val="accent5"/>
                </a:solidFill>
                <a:latin typeface="SVN-Hole Hearted" panose="020B0A06020104020203" pitchFamily="34" charset="0"/>
                <a:cs typeface="Calibri" panose="020F0502020204030204" pitchFamily="34" charset="0"/>
              </a:rPr>
              <a:t>BỒ</a:t>
            </a:r>
            <a:r>
              <a:rPr lang="en-US" sz="4400">
                <a:ln>
                  <a:solidFill>
                    <a:schemeClr val="tx1"/>
                  </a:solidFill>
                </a:ln>
                <a:latin typeface="SVN-Hole Hearted" panose="020B0A06020104020203" pitchFamily="34" charset="0"/>
                <a:cs typeface="Calibri" panose="020F0502020204030204" pitchFamily="34" charset="0"/>
              </a:rPr>
              <a:t> </a:t>
            </a:r>
            <a:r>
              <a:rPr lang="en-US" sz="4400">
                <a:ln>
                  <a:solidFill>
                    <a:schemeClr val="tx1"/>
                  </a:solidFill>
                </a:ln>
                <a:solidFill>
                  <a:schemeClr val="accent4">
                    <a:lumMod val="75000"/>
                  </a:schemeClr>
                </a:solidFill>
                <a:latin typeface="SVN-Hole Hearted" panose="020B0A06020104020203" pitchFamily="34" charset="0"/>
                <a:cs typeface="Calibri" panose="020F0502020204030204" pitchFamily="34" charset="0"/>
              </a:rPr>
              <a:t>NÔNG</a:t>
            </a:r>
            <a:r>
              <a:rPr lang="en-US" sz="4400">
                <a:ln>
                  <a:solidFill>
                    <a:schemeClr val="tx1"/>
                  </a:solidFill>
                </a:ln>
                <a:latin typeface="SVN-Hole Hearted" panose="020B0A06020104020203" pitchFamily="34" charset="0"/>
                <a:cs typeface="Calibri" panose="020F0502020204030204" pitchFamily="34" charset="0"/>
              </a:rPr>
              <a:t> </a:t>
            </a:r>
            <a:r>
              <a:rPr lang="en-US" sz="4400">
                <a:ln>
                  <a:solidFill>
                    <a:schemeClr val="tx1"/>
                  </a:solidFill>
                </a:ln>
                <a:solidFill>
                  <a:schemeClr val="accent1">
                    <a:lumMod val="75000"/>
                  </a:schemeClr>
                </a:solidFill>
                <a:latin typeface="SVN-Hole Hearted" panose="020B0A06020104020203" pitchFamily="34" charset="0"/>
                <a:cs typeface="Calibri" panose="020F0502020204030204" pitchFamily="34" charset="0"/>
              </a:rPr>
              <a:t>CÓ</a:t>
            </a:r>
            <a:r>
              <a:rPr lang="en-US" sz="4400">
                <a:ln>
                  <a:solidFill>
                    <a:schemeClr val="tx1"/>
                  </a:solidFill>
                </a:ln>
                <a:latin typeface="SVN-Hole Hearted" panose="020B0A06020104020203" pitchFamily="34" charset="0"/>
                <a:cs typeface="Calibri" panose="020F0502020204030204" pitchFamily="34" charset="0"/>
              </a:rPr>
              <a:t> </a:t>
            </a:r>
            <a:r>
              <a:rPr lang="en-US" sz="4400">
                <a:ln>
                  <a:solidFill>
                    <a:schemeClr val="tx1"/>
                  </a:solidFill>
                </a:ln>
                <a:solidFill>
                  <a:srgbClr val="EC2C67"/>
                </a:solidFill>
                <a:latin typeface="SVN-Hole Hearted" panose="020B0A06020104020203" pitchFamily="34" charset="0"/>
                <a:cs typeface="Calibri" panose="020F0502020204030204" pitchFamily="34" charset="0"/>
              </a:rPr>
              <a:t>HIẾU</a:t>
            </a:r>
          </a:p>
        </p:txBody>
      </p:sp>
      <p:sp>
        <p:nvSpPr>
          <p:cNvPr id="3" name="Hình chữ nhật: Góc Tròn 2">
            <a:extLst>
              <a:ext uri="{FF2B5EF4-FFF2-40B4-BE49-F238E27FC236}">
                <a16:creationId xmlns="" xmlns:a16="http://schemas.microsoft.com/office/drawing/2014/main" id="{29E35DDB-0A41-6694-238A-50DA3C8FD91D}"/>
              </a:ext>
            </a:extLst>
          </p:cNvPr>
          <p:cNvSpPr/>
          <p:nvPr/>
        </p:nvSpPr>
        <p:spPr>
          <a:xfrm>
            <a:off x="262553" y="1562914"/>
            <a:ext cx="4617563" cy="32043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a:solidFill>
                  <a:schemeClr val="tx1"/>
                </a:solidFill>
                <a:latin typeface="Calibri" panose="020F0502020204030204" pitchFamily="34" charset="0"/>
                <a:cs typeface="Calibri" panose="020F0502020204030204" pitchFamily="34" charset="0"/>
              </a:rPr>
              <a:t>Trên đường về quê nhà, mẹ ch</a:t>
            </a:r>
            <a:r>
              <a:rPr lang="en-US" sz="2800" b="1">
                <a:solidFill>
                  <a:schemeClr val="tx1"/>
                </a:solidFill>
                <a:latin typeface="Calibri" panose="020F0502020204030204" pitchFamily="34" charset="0"/>
                <a:cs typeface="Calibri" panose="020F0502020204030204" pitchFamily="34" charset="0"/>
              </a:rPr>
              <a:t>ú</a:t>
            </a:r>
            <a:r>
              <a:rPr lang="vi-VN" sz="2800" b="1">
                <a:solidFill>
                  <a:schemeClr val="tx1"/>
                </a:solidFill>
                <a:latin typeface="Calibri" panose="020F0502020204030204" pitchFamily="34" charset="0"/>
                <a:cs typeface="Calibri" panose="020F0502020204030204" pitchFamily="34" charset="0"/>
              </a:rPr>
              <a:t> bồ nông nhỏ chẳng may bị nạn. Ch</a:t>
            </a:r>
            <a:r>
              <a:rPr lang="en-US" sz="2800" b="1">
                <a:solidFill>
                  <a:schemeClr val="tx1"/>
                </a:solidFill>
                <a:latin typeface="Calibri" panose="020F0502020204030204" pitchFamily="34" charset="0"/>
                <a:cs typeface="Calibri" panose="020F0502020204030204" pitchFamily="34" charset="0"/>
              </a:rPr>
              <a:t>ú</a:t>
            </a:r>
            <a:r>
              <a:rPr lang="vi-VN" sz="2800" b="1">
                <a:solidFill>
                  <a:schemeClr val="tx1"/>
                </a:solidFill>
                <a:latin typeface="Calibri" panose="020F0502020204030204" pitchFamily="34" charset="0"/>
                <a:cs typeface="Calibri" panose="020F0502020204030204" pitchFamily="34" charset="0"/>
              </a:rPr>
              <a:t> dìu mẹ vào một hốc cây, chờ vết thương của mẹ l</a:t>
            </a:r>
            <a:r>
              <a:rPr lang="en-US" sz="2800" b="1">
                <a:solidFill>
                  <a:schemeClr val="tx1"/>
                </a:solidFill>
                <a:latin typeface="Calibri" panose="020F0502020204030204" pitchFamily="34" charset="0"/>
                <a:cs typeface="Calibri" panose="020F0502020204030204" pitchFamily="34" charset="0"/>
              </a:rPr>
              <a:t>à</a:t>
            </a:r>
            <a:r>
              <a:rPr lang="vi-VN" sz="2800" b="1">
                <a:solidFill>
                  <a:schemeClr val="tx1"/>
                </a:solidFill>
                <a:latin typeface="Calibri" panose="020F0502020204030204" pitchFamily="34" charset="0"/>
                <a:cs typeface="Calibri" panose="020F0502020204030204" pitchFamily="34" charset="0"/>
              </a:rPr>
              <a:t>nh. Thấy vậy, một bác b</a:t>
            </a:r>
            <a:r>
              <a:rPr lang="en-US" sz="2800" b="1">
                <a:solidFill>
                  <a:schemeClr val="tx1"/>
                </a:solidFill>
                <a:latin typeface="Calibri" panose="020F0502020204030204" pitchFamily="34" charset="0"/>
                <a:cs typeface="Calibri" panose="020F0502020204030204" pitchFamily="34" charset="0"/>
              </a:rPr>
              <a:t>ồ</a:t>
            </a:r>
            <a:r>
              <a:rPr lang="vi-VN" sz="2800" b="1">
                <a:solidFill>
                  <a:schemeClr val="tx1"/>
                </a:solidFill>
                <a:latin typeface="Calibri" panose="020F0502020204030204" pitchFamily="34" charset="0"/>
                <a:cs typeface="Calibri" panose="020F0502020204030204" pitchFamily="34" charset="0"/>
              </a:rPr>
              <a:t> nông dừng lại giúp đỡ hai mẹ con</a:t>
            </a:r>
            <a:endParaRPr lang="en-US" sz="2800" b="1">
              <a:solidFill>
                <a:schemeClr val="tx1"/>
              </a:solidFill>
              <a:latin typeface="Calibri" panose="020F0502020204030204" pitchFamily="34" charset="0"/>
              <a:cs typeface="Calibri" panose="020F0502020204030204" pitchFamily="34" charset="0"/>
            </a:endParaRPr>
          </a:p>
        </p:txBody>
      </p:sp>
      <p:sp>
        <p:nvSpPr>
          <p:cNvPr id="4" name="Rectangle: Rounded Corners 6">
            <a:extLst>
              <a:ext uri="{FF2B5EF4-FFF2-40B4-BE49-F238E27FC236}">
                <a16:creationId xmlns="" xmlns:a16="http://schemas.microsoft.com/office/drawing/2014/main" id="{E743D085-D75E-7DC0-A182-25556B9E50F1}"/>
              </a:ext>
            </a:extLst>
          </p:cNvPr>
          <p:cNvSpPr/>
          <p:nvPr/>
        </p:nvSpPr>
        <p:spPr>
          <a:xfrm>
            <a:off x="3090362" y="737549"/>
            <a:ext cx="2408548" cy="665139"/>
          </a:xfrm>
          <a:prstGeom prst="roundRect">
            <a:avLst>
              <a:gd name="adj" fmla="val 50000"/>
            </a:avLst>
          </a:prstGeom>
          <a:solidFill>
            <a:schemeClr val="accent2">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a:solidFill>
                  <a:srgbClr val="FFC000"/>
                </a:solidFill>
                <a:latin typeface="UVN Banh Mi" pitchFamily="2" charset="0"/>
              </a:rPr>
              <a:t>Tranh </a:t>
            </a:r>
            <a:r>
              <a:rPr lang="en-US" sz="4400" dirty="0">
                <a:solidFill>
                  <a:srgbClr val="FFC000"/>
                </a:solidFill>
                <a:latin typeface="UVN Banh Mi" pitchFamily="2" charset="0"/>
              </a:rPr>
              <a:t>1</a:t>
            </a:r>
          </a:p>
        </p:txBody>
      </p:sp>
      <p:pic>
        <p:nvPicPr>
          <p:cNvPr id="7" name="Hình ảnh 6">
            <a:extLst>
              <a:ext uri="{FF2B5EF4-FFF2-40B4-BE49-F238E27FC236}">
                <a16:creationId xmlns="" xmlns:a16="http://schemas.microsoft.com/office/drawing/2014/main" id="{12FA0FD1-1B70-F03B-730A-B3354AC67B14}"/>
              </a:ext>
            </a:extLst>
          </p:cNvPr>
          <p:cNvPicPr>
            <a:picLocks noChangeAspect="1"/>
          </p:cNvPicPr>
          <p:nvPr/>
        </p:nvPicPr>
        <p:blipFill>
          <a:blip r:embed="rId6"/>
          <a:stretch>
            <a:fillRect/>
          </a:stretch>
        </p:blipFill>
        <p:spPr>
          <a:xfrm>
            <a:off x="5142668" y="1493906"/>
            <a:ext cx="3134640" cy="3197543"/>
          </a:xfrm>
          <a:prstGeom prst="rect">
            <a:avLst/>
          </a:prstGeom>
          <a:ln>
            <a:noFill/>
          </a:ln>
          <a:effectLst>
            <a:outerShdw blurRad="190500" algn="tl" rotWithShape="0">
              <a:srgbClr val="000000">
                <a:alpha val="70000"/>
              </a:srgbClr>
            </a:outerShdw>
          </a:effectLst>
        </p:spPr>
      </p:pic>
      <p:pic>
        <p:nvPicPr>
          <p:cNvPr id="5" name="5b99ee4b-53f0-498a-b7e3-a3b0400ce84a">
            <a:hlinkClick r:id="" action="ppaction://media"/>
            <a:extLst>
              <a:ext uri="{FF2B5EF4-FFF2-40B4-BE49-F238E27FC236}">
                <a16:creationId xmlns="" xmlns:a16="http://schemas.microsoft.com/office/drawing/2014/main" id="{BB95349B-CC87-D8E7-0ECA-803ED5AC783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8411" y="826436"/>
            <a:ext cx="487363" cy="487363"/>
          </a:xfrm>
          <a:prstGeom prst="rect">
            <a:avLst/>
          </a:prstGeom>
        </p:spPr>
      </p:pic>
    </p:spTree>
    <p:extLst>
      <p:ext uri="{BB962C8B-B14F-4D97-AF65-F5344CB8AC3E}">
        <p14:creationId xmlns:p14="http://schemas.microsoft.com/office/powerpoint/2010/main" val="366574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23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2" grpId="0"/>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t="-9000" b="-9000"/>
          </a:stretch>
        </a:blipFill>
        <a:effectLst/>
      </p:bgPr>
    </p:bg>
    <p:spTree>
      <p:nvGrpSpPr>
        <p:cNvPr id="1" name="Shape 913"/>
        <p:cNvGrpSpPr/>
        <p:nvPr/>
      </p:nvGrpSpPr>
      <p:grpSpPr>
        <a:xfrm>
          <a:off x="0" y="0"/>
          <a:ext cx="0" cy="0"/>
          <a:chOff x="0" y="0"/>
          <a:chExt cx="0" cy="0"/>
        </a:xfrm>
      </p:grpSpPr>
      <p:sp>
        <p:nvSpPr>
          <p:cNvPr id="15" name="Hình chữ nhật: Góc Tròn 14">
            <a:extLst>
              <a:ext uri="{FF2B5EF4-FFF2-40B4-BE49-F238E27FC236}">
                <a16:creationId xmlns="" xmlns:a16="http://schemas.microsoft.com/office/drawing/2014/main" id="{86897E71-37E0-1ED6-B9EF-56C1EC0AC36B}"/>
              </a:ext>
            </a:extLst>
          </p:cNvPr>
          <p:cNvSpPr/>
          <p:nvPr/>
        </p:nvSpPr>
        <p:spPr>
          <a:xfrm>
            <a:off x="1" y="0"/>
            <a:ext cx="9144000" cy="5143500"/>
          </a:xfrm>
          <a:prstGeom prst="roundRect">
            <a:avLst>
              <a:gd name="adj" fmla="val 11545"/>
            </a:avLst>
          </a:prstGeom>
          <a:solidFill>
            <a:srgbClr val="FBFBFB">
              <a:alpha val="8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ộp Văn bản 1">
            <a:extLst>
              <a:ext uri="{FF2B5EF4-FFF2-40B4-BE49-F238E27FC236}">
                <a16:creationId xmlns="" xmlns:a16="http://schemas.microsoft.com/office/drawing/2014/main" id="{4F15ACCC-D660-E138-B413-72AC547A5FDB}"/>
              </a:ext>
            </a:extLst>
          </p:cNvPr>
          <p:cNvSpPr txBox="1"/>
          <p:nvPr/>
        </p:nvSpPr>
        <p:spPr>
          <a:xfrm>
            <a:off x="1773481" y="28595"/>
            <a:ext cx="4845647" cy="769441"/>
          </a:xfrm>
          <a:prstGeom prst="rect">
            <a:avLst/>
          </a:prstGeom>
          <a:noFill/>
        </p:spPr>
        <p:txBody>
          <a:bodyPr wrap="square" rtlCol="0">
            <a:spAutoFit/>
          </a:bodyPr>
          <a:lstStyle/>
          <a:p>
            <a:r>
              <a:rPr lang="en-US" sz="4400">
                <a:ln>
                  <a:solidFill>
                    <a:schemeClr val="tx1"/>
                  </a:solidFill>
                </a:ln>
                <a:solidFill>
                  <a:schemeClr val="accent5"/>
                </a:solidFill>
                <a:latin typeface="SVN-Hole Hearted" panose="020B0A06020104020203" pitchFamily="34" charset="0"/>
                <a:cs typeface="Calibri" panose="020F0502020204030204" pitchFamily="34" charset="0"/>
              </a:rPr>
              <a:t>BỒ</a:t>
            </a:r>
            <a:r>
              <a:rPr lang="en-US" sz="4400">
                <a:ln>
                  <a:solidFill>
                    <a:schemeClr val="tx1"/>
                  </a:solidFill>
                </a:ln>
                <a:latin typeface="SVN-Hole Hearted" panose="020B0A06020104020203" pitchFamily="34" charset="0"/>
                <a:cs typeface="Calibri" panose="020F0502020204030204" pitchFamily="34" charset="0"/>
              </a:rPr>
              <a:t> </a:t>
            </a:r>
            <a:r>
              <a:rPr lang="en-US" sz="4400">
                <a:ln>
                  <a:solidFill>
                    <a:schemeClr val="tx1"/>
                  </a:solidFill>
                </a:ln>
                <a:solidFill>
                  <a:schemeClr val="accent4">
                    <a:lumMod val="75000"/>
                  </a:schemeClr>
                </a:solidFill>
                <a:latin typeface="SVN-Hole Hearted" panose="020B0A06020104020203" pitchFamily="34" charset="0"/>
                <a:cs typeface="Calibri" panose="020F0502020204030204" pitchFamily="34" charset="0"/>
              </a:rPr>
              <a:t>NÔNG</a:t>
            </a:r>
            <a:r>
              <a:rPr lang="en-US" sz="4400">
                <a:ln>
                  <a:solidFill>
                    <a:schemeClr val="tx1"/>
                  </a:solidFill>
                </a:ln>
                <a:latin typeface="SVN-Hole Hearted" panose="020B0A06020104020203" pitchFamily="34" charset="0"/>
                <a:cs typeface="Calibri" panose="020F0502020204030204" pitchFamily="34" charset="0"/>
              </a:rPr>
              <a:t> </a:t>
            </a:r>
            <a:r>
              <a:rPr lang="en-US" sz="4400">
                <a:ln>
                  <a:solidFill>
                    <a:schemeClr val="tx1"/>
                  </a:solidFill>
                </a:ln>
                <a:solidFill>
                  <a:schemeClr val="accent1">
                    <a:lumMod val="75000"/>
                  </a:schemeClr>
                </a:solidFill>
                <a:latin typeface="SVN-Hole Hearted" panose="020B0A06020104020203" pitchFamily="34" charset="0"/>
                <a:cs typeface="Calibri" panose="020F0502020204030204" pitchFamily="34" charset="0"/>
              </a:rPr>
              <a:t>CÓ</a:t>
            </a:r>
            <a:r>
              <a:rPr lang="en-US" sz="4400">
                <a:ln>
                  <a:solidFill>
                    <a:schemeClr val="tx1"/>
                  </a:solidFill>
                </a:ln>
                <a:latin typeface="SVN-Hole Hearted" panose="020B0A06020104020203" pitchFamily="34" charset="0"/>
                <a:cs typeface="Calibri" panose="020F0502020204030204" pitchFamily="34" charset="0"/>
              </a:rPr>
              <a:t> </a:t>
            </a:r>
            <a:r>
              <a:rPr lang="en-US" sz="4400">
                <a:ln>
                  <a:solidFill>
                    <a:schemeClr val="tx1"/>
                  </a:solidFill>
                </a:ln>
                <a:solidFill>
                  <a:srgbClr val="EC2C67"/>
                </a:solidFill>
                <a:latin typeface="SVN-Hole Hearted" panose="020B0A06020104020203" pitchFamily="34" charset="0"/>
                <a:cs typeface="Calibri" panose="020F0502020204030204" pitchFamily="34" charset="0"/>
              </a:rPr>
              <a:t>HIẾU</a:t>
            </a:r>
          </a:p>
        </p:txBody>
      </p:sp>
      <p:sp>
        <p:nvSpPr>
          <p:cNvPr id="3" name="Hình chữ nhật: Góc Tròn 2">
            <a:extLst>
              <a:ext uri="{FF2B5EF4-FFF2-40B4-BE49-F238E27FC236}">
                <a16:creationId xmlns="" xmlns:a16="http://schemas.microsoft.com/office/drawing/2014/main" id="{29E35DDB-0A41-6694-238A-50DA3C8FD91D}"/>
              </a:ext>
            </a:extLst>
          </p:cNvPr>
          <p:cNvSpPr/>
          <p:nvPr/>
        </p:nvSpPr>
        <p:spPr>
          <a:xfrm>
            <a:off x="162733" y="1123628"/>
            <a:ext cx="4905214" cy="3928820"/>
          </a:xfrm>
          <a:prstGeom prst="roundRect">
            <a:avLst>
              <a:gd name="adj" fmla="val 97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a:solidFill>
                <a:schemeClr val="tx1"/>
              </a:solidFill>
              <a:latin typeface="Calibri" panose="020F0502020204030204" pitchFamily="34" charset="0"/>
              <a:cs typeface="Calibri" panose="020F0502020204030204" pitchFamily="34" charset="0"/>
            </a:endParaRPr>
          </a:p>
          <a:p>
            <a:endParaRPr lang="en-US" sz="2800" b="1" dirty="0">
              <a:solidFill>
                <a:schemeClr val="tx1"/>
              </a:solidFill>
              <a:latin typeface="Calibri" panose="020F0502020204030204" pitchFamily="34" charset="0"/>
              <a:cs typeface="Calibri" panose="020F0502020204030204" pitchFamily="34" charset="0"/>
            </a:endParaRPr>
          </a:p>
          <a:p>
            <a:pPr algn="just"/>
            <a:r>
              <a:rPr lang="vi-VN" sz="2800" b="1" dirty="0">
                <a:solidFill>
                  <a:schemeClr val="tx1"/>
                </a:solidFill>
                <a:latin typeface="Calibri" panose="020F0502020204030204" pitchFamily="34" charset="0"/>
                <a:cs typeface="Calibri" panose="020F0502020204030204" pitchFamily="34" charset="0"/>
              </a:rPr>
              <a:t>Một ngày, rồi hai ngày, bồ nông mẹ vẫn chưa nh</a:t>
            </a:r>
            <a:r>
              <a:rPr lang="en-US" sz="2800" b="1" dirty="0">
                <a:solidFill>
                  <a:schemeClr val="tx1"/>
                </a:solidFill>
                <a:latin typeface="Calibri" panose="020F0502020204030204" pitchFamily="34" charset="0"/>
                <a:cs typeface="Calibri" panose="020F0502020204030204" pitchFamily="34" charset="0"/>
              </a:rPr>
              <a:t>ấ</a:t>
            </a:r>
            <a:r>
              <a:rPr lang="vi-VN" sz="2800" b="1" dirty="0">
                <a:solidFill>
                  <a:schemeClr val="tx1"/>
                </a:solidFill>
                <a:latin typeface="Calibri" panose="020F0502020204030204" pitchFamily="34" charset="0"/>
                <a:cs typeface="Calibri" panose="020F0502020204030204" pitchFamily="34" charset="0"/>
              </a:rPr>
              <a:t>c cánh lên được. Trời ngày một nóng hầm hập. Bác bồ nông phải đuổi theo đàn con của bác. Bác gọi chú bồ nông nhỏ dặn dò mọi việc cần thiết khi chăm sóc mẹ. Ch</a:t>
            </a:r>
            <a:r>
              <a:rPr lang="en-US" sz="2800" b="1" dirty="0">
                <a:solidFill>
                  <a:schemeClr val="tx1"/>
                </a:solidFill>
                <a:latin typeface="Calibri" panose="020F0502020204030204" pitchFamily="34" charset="0"/>
                <a:cs typeface="Calibri" panose="020F0502020204030204" pitchFamily="34" charset="0"/>
              </a:rPr>
              <a:t>ú</a:t>
            </a:r>
            <a:r>
              <a:rPr lang="vi-VN" sz="2800" b="1" dirty="0">
                <a:solidFill>
                  <a:schemeClr val="tx1"/>
                </a:solidFill>
                <a:latin typeface="Calibri" panose="020F0502020204030204" pitchFamily="34" charset="0"/>
                <a:cs typeface="Calibri" panose="020F0502020204030204" pitchFamily="34" charset="0"/>
              </a:rPr>
              <a:t> bồ nông nhỏ v</a:t>
            </a:r>
            <a:r>
              <a:rPr lang="en-US" sz="2800" b="1" dirty="0">
                <a:solidFill>
                  <a:schemeClr val="tx1"/>
                </a:solidFill>
                <a:latin typeface="Calibri" panose="020F0502020204030204" pitchFamily="34" charset="0"/>
                <a:cs typeface="Calibri" panose="020F0502020204030204" pitchFamily="34" charset="0"/>
              </a:rPr>
              <a:t>â</a:t>
            </a:r>
            <a:r>
              <a:rPr lang="vi-VN" sz="2800" b="1" dirty="0">
                <a:solidFill>
                  <a:schemeClr val="tx1"/>
                </a:solidFill>
                <a:latin typeface="Calibri" panose="020F0502020204030204" pitchFamily="34" charset="0"/>
                <a:cs typeface="Calibri" panose="020F0502020204030204" pitchFamily="34" charset="0"/>
              </a:rPr>
              <a:t>ng d</a:t>
            </a:r>
            <a:r>
              <a:rPr lang="en-US" sz="2800" b="1" dirty="0">
                <a:solidFill>
                  <a:schemeClr val="tx1"/>
                </a:solidFill>
                <a:latin typeface="Calibri" panose="020F0502020204030204" pitchFamily="34" charset="0"/>
                <a:cs typeface="Calibri" panose="020F0502020204030204" pitchFamily="34" charset="0"/>
              </a:rPr>
              <a:t>ạ</a:t>
            </a:r>
            <a:r>
              <a:rPr lang="vi-VN" sz="2800" b="1" dirty="0">
                <a:solidFill>
                  <a:schemeClr val="tx1"/>
                </a:solidFill>
                <a:latin typeface="Calibri" panose="020F0502020204030204" pitchFamily="34" charset="0"/>
                <a:cs typeface="Calibri" panose="020F0502020204030204" pitchFamily="34" charset="0"/>
              </a:rPr>
              <a:t> ghi lòng.</a:t>
            </a:r>
          </a:p>
          <a:p>
            <a:r>
              <a:rPr lang="vi-VN" sz="2800" dirty="0"/>
              <a:t/>
            </a:r>
            <a:br>
              <a:rPr lang="vi-VN" sz="2800" dirty="0"/>
            </a:br>
            <a:r>
              <a:rPr lang="vi-VN" sz="2800" b="1" dirty="0">
                <a:solidFill>
                  <a:schemeClr val="tx1"/>
                </a:solidFill>
                <a:latin typeface="Calibri" panose="020F0502020204030204" pitchFamily="34" charset="0"/>
                <a:cs typeface="Calibri" panose="020F0502020204030204" pitchFamily="34" charset="0"/>
              </a:rPr>
              <a:t>con</a:t>
            </a:r>
            <a:endParaRPr lang="en-US" sz="2800" b="1" dirty="0">
              <a:solidFill>
                <a:schemeClr val="tx1"/>
              </a:solidFill>
              <a:latin typeface="Calibri" panose="020F0502020204030204" pitchFamily="34" charset="0"/>
              <a:cs typeface="Calibri" panose="020F0502020204030204" pitchFamily="34" charset="0"/>
            </a:endParaRPr>
          </a:p>
        </p:txBody>
      </p:sp>
      <p:sp>
        <p:nvSpPr>
          <p:cNvPr id="4" name="Rectangle: Rounded Corners 6">
            <a:extLst>
              <a:ext uri="{FF2B5EF4-FFF2-40B4-BE49-F238E27FC236}">
                <a16:creationId xmlns="" xmlns:a16="http://schemas.microsoft.com/office/drawing/2014/main" id="{E743D085-D75E-7DC0-A182-25556B9E50F1}"/>
              </a:ext>
            </a:extLst>
          </p:cNvPr>
          <p:cNvSpPr/>
          <p:nvPr/>
        </p:nvSpPr>
        <p:spPr>
          <a:xfrm>
            <a:off x="5709575" y="552410"/>
            <a:ext cx="2408548" cy="665139"/>
          </a:xfrm>
          <a:prstGeom prst="roundRect">
            <a:avLst>
              <a:gd name="adj" fmla="val 50000"/>
            </a:avLst>
          </a:prstGeom>
          <a:solidFill>
            <a:schemeClr val="accent2">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a:solidFill>
                  <a:srgbClr val="FFC000"/>
                </a:solidFill>
                <a:latin typeface="UVN Banh Mi" pitchFamily="2" charset="0"/>
              </a:rPr>
              <a:t>Tranh  2</a:t>
            </a:r>
            <a:endParaRPr lang="en-US" sz="4400" dirty="0">
              <a:solidFill>
                <a:srgbClr val="FFC000"/>
              </a:solidFill>
              <a:latin typeface="UVN Banh Mi" pitchFamily="2" charset="0"/>
            </a:endParaRPr>
          </a:p>
        </p:txBody>
      </p:sp>
      <p:pic>
        <p:nvPicPr>
          <p:cNvPr id="6" name="Hình ảnh 5">
            <a:extLst>
              <a:ext uri="{FF2B5EF4-FFF2-40B4-BE49-F238E27FC236}">
                <a16:creationId xmlns="" xmlns:a16="http://schemas.microsoft.com/office/drawing/2014/main" id="{C8BAD7BD-F444-A775-DC9A-0C7D32036167}"/>
              </a:ext>
            </a:extLst>
          </p:cNvPr>
          <p:cNvPicPr>
            <a:picLocks noChangeAspect="1"/>
          </p:cNvPicPr>
          <p:nvPr/>
        </p:nvPicPr>
        <p:blipFill>
          <a:blip r:embed="rId6"/>
          <a:stretch>
            <a:fillRect/>
          </a:stretch>
        </p:blipFill>
        <p:spPr>
          <a:xfrm>
            <a:off x="5413070" y="1495739"/>
            <a:ext cx="2925018" cy="3049284"/>
          </a:xfrm>
          <a:prstGeom prst="rect">
            <a:avLst/>
          </a:prstGeom>
          <a:ln>
            <a:noFill/>
          </a:ln>
          <a:effectLst>
            <a:outerShdw blurRad="190500" algn="tl" rotWithShape="0">
              <a:srgbClr val="000000">
                <a:alpha val="70000"/>
              </a:srgbClr>
            </a:outerShdw>
          </a:effectLst>
        </p:spPr>
      </p:pic>
      <p:pic>
        <p:nvPicPr>
          <p:cNvPr id="5" name="b6ea5d22-01d4-4f69-88e5-6b889e5a15a3">
            <a:hlinkClick r:id="" action="ppaction://media"/>
            <a:extLst>
              <a:ext uri="{FF2B5EF4-FFF2-40B4-BE49-F238E27FC236}">
                <a16:creationId xmlns="" xmlns:a16="http://schemas.microsoft.com/office/drawing/2014/main" id="{D8C2A5B3-7109-7851-2302-79E23D52DD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7192" y="1083914"/>
            <a:ext cx="487363" cy="487363"/>
          </a:xfrm>
          <a:prstGeom prst="rect">
            <a:avLst/>
          </a:prstGeom>
        </p:spPr>
      </p:pic>
    </p:spTree>
    <p:extLst>
      <p:ext uri="{BB962C8B-B14F-4D97-AF65-F5344CB8AC3E}">
        <p14:creationId xmlns:p14="http://schemas.microsoft.com/office/powerpoint/2010/main" val="198441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51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2" grpId="0"/>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t="-9000" b="-9000"/>
          </a:stretch>
        </a:blipFill>
        <a:effectLst/>
      </p:bgPr>
    </p:bg>
    <p:spTree>
      <p:nvGrpSpPr>
        <p:cNvPr id="1" name="Shape 913"/>
        <p:cNvGrpSpPr/>
        <p:nvPr/>
      </p:nvGrpSpPr>
      <p:grpSpPr>
        <a:xfrm>
          <a:off x="0" y="0"/>
          <a:ext cx="0" cy="0"/>
          <a:chOff x="0" y="0"/>
          <a:chExt cx="0" cy="0"/>
        </a:xfrm>
      </p:grpSpPr>
      <p:sp>
        <p:nvSpPr>
          <p:cNvPr id="15" name="Hình chữ nhật: Góc Tròn 14">
            <a:extLst>
              <a:ext uri="{FF2B5EF4-FFF2-40B4-BE49-F238E27FC236}">
                <a16:creationId xmlns="" xmlns:a16="http://schemas.microsoft.com/office/drawing/2014/main" id="{86897E71-37E0-1ED6-B9EF-56C1EC0AC36B}"/>
              </a:ext>
            </a:extLst>
          </p:cNvPr>
          <p:cNvSpPr/>
          <p:nvPr/>
        </p:nvSpPr>
        <p:spPr>
          <a:xfrm>
            <a:off x="1" y="0"/>
            <a:ext cx="9144000" cy="5143500"/>
          </a:xfrm>
          <a:prstGeom prst="roundRect">
            <a:avLst>
              <a:gd name="adj" fmla="val 11545"/>
            </a:avLst>
          </a:prstGeom>
          <a:solidFill>
            <a:srgbClr val="FBFBFB">
              <a:alpha val="8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ộp Văn bản 1">
            <a:extLst>
              <a:ext uri="{FF2B5EF4-FFF2-40B4-BE49-F238E27FC236}">
                <a16:creationId xmlns="" xmlns:a16="http://schemas.microsoft.com/office/drawing/2014/main" id="{4F15ACCC-D660-E138-B413-72AC547A5FDB}"/>
              </a:ext>
            </a:extLst>
          </p:cNvPr>
          <p:cNvSpPr txBox="1"/>
          <p:nvPr/>
        </p:nvSpPr>
        <p:spPr>
          <a:xfrm>
            <a:off x="2457293" y="0"/>
            <a:ext cx="4845647" cy="769441"/>
          </a:xfrm>
          <a:prstGeom prst="rect">
            <a:avLst/>
          </a:prstGeom>
          <a:noFill/>
        </p:spPr>
        <p:txBody>
          <a:bodyPr wrap="square" rtlCol="0">
            <a:spAutoFit/>
          </a:bodyPr>
          <a:lstStyle/>
          <a:p>
            <a:r>
              <a:rPr lang="en-US" sz="4400">
                <a:ln>
                  <a:solidFill>
                    <a:schemeClr val="tx1"/>
                  </a:solidFill>
                </a:ln>
                <a:solidFill>
                  <a:schemeClr val="accent5"/>
                </a:solidFill>
                <a:latin typeface="SVN-Hole Hearted" panose="020B0A06020104020203" pitchFamily="34" charset="0"/>
                <a:cs typeface="Calibri" panose="020F0502020204030204" pitchFamily="34" charset="0"/>
              </a:rPr>
              <a:t>BỒ</a:t>
            </a:r>
            <a:r>
              <a:rPr lang="en-US" sz="4400">
                <a:ln>
                  <a:solidFill>
                    <a:schemeClr val="tx1"/>
                  </a:solidFill>
                </a:ln>
                <a:latin typeface="SVN-Hole Hearted" panose="020B0A06020104020203" pitchFamily="34" charset="0"/>
                <a:cs typeface="Calibri" panose="020F0502020204030204" pitchFamily="34" charset="0"/>
              </a:rPr>
              <a:t> </a:t>
            </a:r>
            <a:r>
              <a:rPr lang="en-US" sz="4400">
                <a:ln>
                  <a:solidFill>
                    <a:schemeClr val="tx1"/>
                  </a:solidFill>
                </a:ln>
                <a:solidFill>
                  <a:schemeClr val="accent4">
                    <a:lumMod val="75000"/>
                  </a:schemeClr>
                </a:solidFill>
                <a:latin typeface="SVN-Hole Hearted" panose="020B0A06020104020203" pitchFamily="34" charset="0"/>
                <a:cs typeface="Calibri" panose="020F0502020204030204" pitchFamily="34" charset="0"/>
              </a:rPr>
              <a:t>NÔNG</a:t>
            </a:r>
            <a:r>
              <a:rPr lang="en-US" sz="4400">
                <a:ln>
                  <a:solidFill>
                    <a:schemeClr val="tx1"/>
                  </a:solidFill>
                </a:ln>
                <a:latin typeface="SVN-Hole Hearted" panose="020B0A06020104020203" pitchFamily="34" charset="0"/>
                <a:cs typeface="Calibri" panose="020F0502020204030204" pitchFamily="34" charset="0"/>
              </a:rPr>
              <a:t> </a:t>
            </a:r>
            <a:r>
              <a:rPr lang="en-US" sz="4400">
                <a:ln>
                  <a:solidFill>
                    <a:schemeClr val="tx1"/>
                  </a:solidFill>
                </a:ln>
                <a:solidFill>
                  <a:schemeClr val="accent1">
                    <a:lumMod val="75000"/>
                  </a:schemeClr>
                </a:solidFill>
                <a:latin typeface="SVN-Hole Hearted" panose="020B0A06020104020203" pitchFamily="34" charset="0"/>
                <a:cs typeface="Calibri" panose="020F0502020204030204" pitchFamily="34" charset="0"/>
              </a:rPr>
              <a:t>CÓ</a:t>
            </a:r>
            <a:r>
              <a:rPr lang="en-US" sz="4400">
                <a:ln>
                  <a:solidFill>
                    <a:schemeClr val="tx1"/>
                  </a:solidFill>
                </a:ln>
                <a:latin typeface="SVN-Hole Hearted" panose="020B0A06020104020203" pitchFamily="34" charset="0"/>
                <a:cs typeface="Calibri" panose="020F0502020204030204" pitchFamily="34" charset="0"/>
              </a:rPr>
              <a:t> </a:t>
            </a:r>
            <a:r>
              <a:rPr lang="en-US" sz="4400">
                <a:ln>
                  <a:solidFill>
                    <a:schemeClr val="tx1"/>
                  </a:solidFill>
                </a:ln>
                <a:solidFill>
                  <a:srgbClr val="EC2C67"/>
                </a:solidFill>
                <a:latin typeface="SVN-Hole Hearted" panose="020B0A06020104020203" pitchFamily="34" charset="0"/>
                <a:cs typeface="Calibri" panose="020F0502020204030204" pitchFamily="34" charset="0"/>
              </a:rPr>
              <a:t>HIẾU</a:t>
            </a:r>
          </a:p>
        </p:txBody>
      </p:sp>
      <p:sp>
        <p:nvSpPr>
          <p:cNvPr id="3" name="Hình chữ nhật: Góc Tròn 2">
            <a:extLst>
              <a:ext uri="{FF2B5EF4-FFF2-40B4-BE49-F238E27FC236}">
                <a16:creationId xmlns="" xmlns:a16="http://schemas.microsoft.com/office/drawing/2014/main" id="{29E35DDB-0A41-6694-238A-50DA3C8FD91D}"/>
              </a:ext>
            </a:extLst>
          </p:cNvPr>
          <p:cNvSpPr/>
          <p:nvPr/>
        </p:nvSpPr>
        <p:spPr>
          <a:xfrm>
            <a:off x="263471" y="903383"/>
            <a:ext cx="5532867" cy="3983065"/>
          </a:xfrm>
          <a:prstGeom prst="roundRect">
            <a:avLst>
              <a:gd name="adj" fmla="val 97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tx1"/>
                </a:solidFill>
                <a:latin typeface="Calibri" panose="020F0502020204030204" pitchFamily="34" charset="0"/>
                <a:cs typeface="Calibri" panose="020F0502020204030204" pitchFamily="34" charset="0"/>
              </a:rPr>
              <a:t>Từ buổi ấy, bồ nông hết dắt mẹ đi tìm nơi mát mẻ, lại mò mẫm đi kiếm mồi. Đêm đến, khi gió gọi hiu hiu, </a:t>
            </a:r>
            <a:r>
              <a:rPr lang="vi-VN" sz="2800" b="1" dirty="0" smtClean="0">
                <a:solidFill>
                  <a:schemeClr val="tx1"/>
                </a:solidFill>
                <a:latin typeface="Calibri" panose="020F0502020204030204" pitchFamily="34" charset="0"/>
                <a:cs typeface="Calibri" panose="020F0502020204030204" pitchFamily="34" charset="0"/>
              </a:rPr>
              <a:t>ch</a:t>
            </a:r>
            <a:r>
              <a:rPr lang="en-US" sz="2800" b="1" dirty="0">
                <a:solidFill>
                  <a:schemeClr val="tx1"/>
                </a:solidFill>
                <a:latin typeface="Calibri" panose="020F0502020204030204" pitchFamily="34" charset="0"/>
                <a:cs typeface="Calibri" panose="020F0502020204030204" pitchFamily="34" charset="0"/>
              </a:rPr>
              <a:t>ú</a:t>
            </a:r>
            <a:r>
              <a:rPr lang="vi-VN" sz="2800" b="1" dirty="0" smtClean="0">
                <a:solidFill>
                  <a:schemeClr val="tx1"/>
                </a:solidFill>
                <a:latin typeface="Calibri" panose="020F0502020204030204" pitchFamily="34" charset="0"/>
                <a:cs typeface="Calibri" panose="020F0502020204030204" pitchFamily="34" charset="0"/>
              </a:rPr>
              <a:t> </a:t>
            </a:r>
            <a:r>
              <a:rPr lang="vi-VN" sz="2800" b="1" dirty="0">
                <a:solidFill>
                  <a:schemeClr val="tx1"/>
                </a:solidFill>
                <a:latin typeface="Calibri" panose="020F0502020204030204" pitchFamily="34" charset="0"/>
                <a:cs typeface="Calibri" panose="020F0502020204030204" pitchFamily="34" charset="0"/>
              </a:rPr>
              <a:t>bồ nông một thân một mình ra đồng xúc tép, xúc c</a:t>
            </a:r>
            <a:r>
              <a:rPr lang="en-US" sz="2800" b="1" dirty="0">
                <a:solidFill>
                  <a:schemeClr val="tx1"/>
                </a:solidFill>
                <a:latin typeface="Calibri" panose="020F0502020204030204" pitchFamily="34" charset="0"/>
                <a:cs typeface="Calibri" panose="020F0502020204030204" pitchFamily="34" charset="0"/>
              </a:rPr>
              <a:t>á</a:t>
            </a:r>
            <a:r>
              <a:rPr lang="vi-VN" sz="2800" b="1" dirty="0">
                <a:solidFill>
                  <a:schemeClr val="tx1"/>
                </a:solidFill>
                <a:latin typeface="Calibri" panose="020F0502020204030204" pitchFamily="34" charset="0"/>
                <a:cs typeface="Calibri" panose="020F0502020204030204" pitchFamily="34" charset="0"/>
              </a:rPr>
              <a:t>. Đôi chân khẳng khiu của ch</a:t>
            </a:r>
            <a:r>
              <a:rPr lang="en-US" sz="2800" b="1" dirty="0">
                <a:solidFill>
                  <a:schemeClr val="tx1"/>
                </a:solidFill>
                <a:latin typeface="Calibri" panose="020F0502020204030204" pitchFamily="34" charset="0"/>
                <a:cs typeface="Calibri" panose="020F0502020204030204" pitchFamily="34" charset="0"/>
              </a:rPr>
              <a:t>ú</a:t>
            </a:r>
            <a:r>
              <a:rPr lang="vi-VN" sz="2800" b="1" dirty="0">
                <a:solidFill>
                  <a:schemeClr val="tx1"/>
                </a:solidFill>
                <a:latin typeface="Calibri" panose="020F0502020204030204" pitchFamily="34" charset="0"/>
                <a:cs typeface="Calibri" panose="020F0502020204030204" pitchFamily="34" charset="0"/>
              </a:rPr>
              <a:t> vốn đã dài, giờ c</a:t>
            </a:r>
            <a:r>
              <a:rPr lang="en-US" sz="2800" b="1" dirty="0">
                <a:solidFill>
                  <a:schemeClr val="tx1"/>
                </a:solidFill>
                <a:latin typeface="Calibri" panose="020F0502020204030204" pitchFamily="34" charset="0"/>
                <a:cs typeface="Calibri" panose="020F0502020204030204" pitchFamily="34" charset="0"/>
              </a:rPr>
              <a:t>à</a:t>
            </a:r>
            <a:r>
              <a:rPr lang="vi-VN" sz="2800" b="1" dirty="0">
                <a:solidFill>
                  <a:schemeClr val="tx1"/>
                </a:solidFill>
                <a:latin typeface="Calibri" panose="020F0502020204030204" pitchFamily="34" charset="0"/>
                <a:cs typeface="Calibri" panose="020F0502020204030204" pitchFamily="34" charset="0"/>
              </a:rPr>
              <a:t>ng như dài thêm ra vì lặn lội.</a:t>
            </a:r>
          </a:p>
        </p:txBody>
      </p:sp>
      <p:sp>
        <p:nvSpPr>
          <p:cNvPr id="8" name="Rectangle: Rounded Corners 6">
            <a:extLst>
              <a:ext uri="{FF2B5EF4-FFF2-40B4-BE49-F238E27FC236}">
                <a16:creationId xmlns="" xmlns:a16="http://schemas.microsoft.com/office/drawing/2014/main" id="{3B398E3F-0BD1-05A8-2DBD-2B6C39A21A39}"/>
              </a:ext>
            </a:extLst>
          </p:cNvPr>
          <p:cNvSpPr/>
          <p:nvPr/>
        </p:nvSpPr>
        <p:spPr>
          <a:xfrm>
            <a:off x="6321773" y="1010541"/>
            <a:ext cx="2408548" cy="665139"/>
          </a:xfrm>
          <a:prstGeom prst="roundRect">
            <a:avLst>
              <a:gd name="adj" fmla="val 50000"/>
            </a:avLst>
          </a:prstGeom>
          <a:solidFill>
            <a:schemeClr val="accent2">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a:solidFill>
                  <a:srgbClr val="FFC000"/>
                </a:solidFill>
                <a:latin typeface="UVN Banh Mi" pitchFamily="2" charset="0"/>
              </a:rPr>
              <a:t>Tranh 3</a:t>
            </a:r>
            <a:endParaRPr lang="en-US" sz="4400" dirty="0">
              <a:solidFill>
                <a:srgbClr val="FFC000"/>
              </a:solidFill>
              <a:latin typeface="UVN Banh Mi" pitchFamily="2" charset="0"/>
            </a:endParaRPr>
          </a:p>
        </p:txBody>
      </p:sp>
      <p:pic>
        <p:nvPicPr>
          <p:cNvPr id="9" name="Hình ảnh 8">
            <a:extLst>
              <a:ext uri="{FF2B5EF4-FFF2-40B4-BE49-F238E27FC236}">
                <a16:creationId xmlns="" xmlns:a16="http://schemas.microsoft.com/office/drawing/2014/main" id="{15553341-F440-8D7E-C6F7-6792CAB12FDB}"/>
              </a:ext>
            </a:extLst>
          </p:cNvPr>
          <p:cNvPicPr>
            <a:picLocks noChangeAspect="1"/>
          </p:cNvPicPr>
          <p:nvPr/>
        </p:nvPicPr>
        <p:blipFill>
          <a:blip r:embed="rId6"/>
          <a:stretch>
            <a:fillRect/>
          </a:stretch>
        </p:blipFill>
        <p:spPr>
          <a:xfrm>
            <a:off x="6128044" y="1934371"/>
            <a:ext cx="2684251" cy="2521391"/>
          </a:xfrm>
          <a:prstGeom prst="rect">
            <a:avLst/>
          </a:prstGeom>
          <a:ln>
            <a:noFill/>
          </a:ln>
          <a:effectLst>
            <a:outerShdw blurRad="190500" algn="tl" rotWithShape="0">
              <a:srgbClr val="000000">
                <a:alpha val="70000"/>
              </a:srgbClr>
            </a:outerShdw>
          </a:effectLst>
        </p:spPr>
      </p:pic>
      <p:pic>
        <p:nvPicPr>
          <p:cNvPr id="4" name="e572c34b-893f-414e-b21c-a50de0f1193c">
            <a:hlinkClick r:id="" action="ppaction://media"/>
            <a:extLst>
              <a:ext uri="{FF2B5EF4-FFF2-40B4-BE49-F238E27FC236}">
                <a16:creationId xmlns="" xmlns:a16="http://schemas.microsoft.com/office/drawing/2014/main" id="{7788432E-A368-4B60-2E04-CDBBC6ED6F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5387" y="1188317"/>
            <a:ext cx="487363" cy="487363"/>
          </a:xfrm>
          <a:prstGeom prst="rect">
            <a:avLst/>
          </a:prstGeom>
        </p:spPr>
      </p:pic>
    </p:spTree>
    <p:extLst>
      <p:ext uri="{BB962C8B-B14F-4D97-AF65-F5344CB8AC3E}">
        <p14:creationId xmlns:p14="http://schemas.microsoft.com/office/powerpoint/2010/main" val="107681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par>
                          <p:cTn id="12" fill="hold">
                            <p:stCondLst>
                              <p:cond delay="250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70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2" grpId="0"/>
      <p:bldP spid="3"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t="-9000" b="-9000"/>
          </a:stretch>
        </a:blipFill>
        <a:effectLst/>
      </p:bgPr>
    </p:bg>
    <p:spTree>
      <p:nvGrpSpPr>
        <p:cNvPr id="1" name="Shape 913"/>
        <p:cNvGrpSpPr/>
        <p:nvPr/>
      </p:nvGrpSpPr>
      <p:grpSpPr>
        <a:xfrm>
          <a:off x="0" y="0"/>
          <a:ext cx="0" cy="0"/>
          <a:chOff x="0" y="0"/>
          <a:chExt cx="0" cy="0"/>
        </a:xfrm>
      </p:grpSpPr>
      <p:sp>
        <p:nvSpPr>
          <p:cNvPr id="15" name="Hình chữ nhật: Góc Tròn 14">
            <a:extLst>
              <a:ext uri="{FF2B5EF4-FFF2-40B4-BE49-F238E27FC236}">
                <a16:creationId xmlns="" xmlns:a16="http://schemas.microsoft.com/office/drawing/2014/main" id="{86897E71-37E0-1ED6-B9EF-56C1EC0AC36B}"/>
              </a:ext>
            </a:extLst>
          </p:cNvPr>
          <p:cNvSpPr/>
          <p:nvPr/>
        </p:nvSpPr>
        <p:spPr>
          <a:xfrm>
            <a:off x="1" y="0"/>
            <a:ext cx="9144000" cy="5143500"/>
          </a:xfrm>
          <a:prstGeom prst="roundRect">
            <a:avLst>
              <a:gd name="adj" fmla="val 11545"/>
            </a:avLst>
          </a:prstGeom>
          <a:solidFill>
            <a:srgbClr val="FBFBFB">
              <a:alpha val="8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ộp Văn bản 1">
            <a:extLst>
              <a:ext uri="{FF2B5EF4-FFF2-40B4-BE49-F238E27FC236}">
                <a16:creationId xmlns="" xmlns:a16="http://schemas.microsoft.com/office/drawing/2014/main" id="{4F15ACCC-D660-E138-B413-72AC547A5FDB}"/>
              </a:ext>
            </a:extLst>
          </p:cNvPr>
          <p:cNvSpPr txBox="1"/>
          <p:nvPr/>
        </p:nvSpPr>
        <p:spPr>
          <a:xfrm>
            <a:off x="2457293" y="0"/>
            <a:ext cx="4845647" cy="769441"/>
          </a:xfrm>
          <a:prstGeom prst="rect">
            <a:avLst/>
          </a:prstGeom>
          <a:noFill/>
        </p:spPr>
        <p:txBody>
          <a:bodyPr wrap="square" rtlCol="0">
            <a:spAutoFit/>
          </a:bodyPr>
          <a:lstStyle/>
          <a:p>
            <a:r>
              <a:rPr lang="en-US" sz="4400">
                <a:ln>
                  <a:solidFill>
                    <a:schemeClr val="tx1"/>
                  </a:solidFill>
                </a:ln>
                <a:solidFill>
                  <a:schemeClr val="accent5"/>
                </a:solidFill>
                <a:latin typeface="SVN-Hole Hearted" panose="020B0A06020104020203" pitchFamily="34" charset="0"/>
                <a:cs typeface="Calibri" panose="020F0502020204030204" pitchFamily="34" charset="0"/>
              </a:rPr>
              <a:t>BỒ</a:t>
            </a:r>
            <a:r>
              <a:rPr lang="en-US" sz="4400">
                <a:ln>
                  <a:solidFill>
                    <a:schemeClr val="tx1"/>
                  </a:solidFill>
                </a:ln>
                <a:latin typeface="SVN-Hole Hearted" panose="020B0A06020104020203" pitchFamily="34" charset="0"/>
                <a:cs typeface="Calibri" panose="020F0502020204030204" pitchFamily="34" charset="0"/>
              </a:rPr>
              <a:t> </a:t>
            </a:r>
            <a:r>
              <a:rPr lang="en-US" sz="4400">
                <a:ln>
                  <a:solidFill>
                    <a:schemeClr val="tx1"/>
                  </a:solidFill>
                </a:ln>
                <a:solidFill>
                  <a:schemeClr val="accent4">
                    <a:lumMod val="75000"/>
                  </a:schemeClr>
                </a:solidFill>
                <a:latin typeface="SVN-Hole Hearted" panose="020B0A06020104020203" pitchFamily="34" charset="0"/>
                <a:cs typeface="Calibri" panose="020F0502020204030204" pitchFamily="34" charset="0"/>
              </a:rPr>
              <a:t>NÔNG</a:t>
            </a:r>
            <a:r>
              <a:rPr lang="en-US" sz="4400">
                <a:ln>
                  <a:solidFill>
                    <a:schemeClr val="tx1"/>
                  </a:solidFill>
                </a:ln>
                <a:latin typeface="SVN-Hole Hearted" panose="020B0A06020104020203" pitchFamily="34" charset="0"/>
                <a:cs typeface="Calibri" panose="020F0502020204030204" pitchFamily="34" charset="0"/>
              </a:rPr>
              <a:t> </a:t>
            </a:r>
            <a:r>
              <a:rPr lang="en-US" sz="4400">
                <a:ln>
                  <a:solidFill>
                    <a:schemeClr val="tx1"/>
                  </a:solidFill>
                </a:ln>
                <a:solidFill>
                  <a:schemeClr val="accent1">
                    <a:lumMod val="75000"/>
                  </a:schemeClr>
                </a:solidFill>
                <a:latin typeface="SVN-Hole Hearted" panose="020B0A06020104020203" pitchFamily="34" charset="0"/>
                <a:cs typeface="Calibri" panose="020F0502020204030204" pitchFamily="34" charset="0"/>
              </a:rPr>
              <a:t>CÓ</a:t>
            </a:r>
            <a:r>
              <a:rPr lang="en-US" sz="4400">
                <a:ln>
                  <a:solidFill>
                    <a:schemeClr val="tx1"/>
                  </a:solidFill>
                </a:ln>
                <a:latin typeface="SVN-Hole Hearted" panose="020B0A06020104020203" pitchFamily="34" charset="0"/>
                <a:cs typeface="Calibri" panose="020F0502020204030204" pitchFamily="34" charset="0"/>
              </a:rPr>
              <a:t> </a:t>
            </a:r>
            <a:r>
              <a:rPr lang="en-US" sz="4400">
                <a:ln>
                  <a:solidFill>
                    <a:schemeClr val="tx1"/>
                  </a:solidFill>
                </a:ln>
                <a:solidFill>
                  <a:srgbClr val="EC2C67"/>
                </a:solidFill>
                <a:latin typeface="SVN-Hole Hearted" panose="020B0A06020104020203" pitchFamily="34" charset="0"/>
                <a:cs typeface="Calibri" panose="020F0502020204030204" pitchFamily="34" charset="0"/>
              </a:rPr>
              <a:t>HIẾU</a:t>
            </a:r>
          </a:p>
        </p:txBody>
      </p:sp>
      <p:sp>
        <p:nvSpPr>
          <p:cNvPr id="3" name="Hình chữ nhật: Góc Tròn 2">
            <a:extLst>
              <a:ext uri="{FF2B5EF4-FFF2-40B4-BE49-F238E27FC236}">
                <a16:creationId xmlns="" xmlns:a16="http://schemas.microsoft.com/office/drawing/2014/main" id="{29E35DDB-0A41-6694-238A-50DA3C8FD91D}"/>
              </a:ext>
            </a:extLst>
          </p:cNvPr>
          <p:cNvSpPr/>
          <p:nvPr/>
        </p:nvSpPr>
        <p:spPr>
          <a:xfrm>
            <a:off x="263471" y="903383"/>
            <a:ext cx="5532895" cy="3983065"/>
          </a:xfrm>
          <a:prstGeom prst="roundRect">
            <a:avLst>
              <a:gd name="adj" fmla="val 97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tx1"/>
                </a:solidFill>
                <a:latin typeface="Calibri" panose="020F0502020204030204" pitchFamily="34" charset="0"/>
                <a:cs typeface="Calibri" panose="020F0502020204030204" pitchFamily="34" charset="0"/>
              </a:rPr>
              <a:t>Trên đồng nẻ, dưới ao khô, c</a:t>
            </a:r>
            <a:r>
              <a:rPr lang="en-US" sz="2800" b="1" dirty="0">
                <a:solidFill>
                  <a:schemeClr val="tx1"/>
                </a:solidFill>
                <a:latin typeface="Calibri" panose="020F0502020204030204" pitchFamily="34" charset="0"/>
                <a:cs typeface="Calibri" panose="020F0502020204030204" pitchFamily="34" charset="0"/>
              </a:rPr>
              <a:t>u</a:t>
            </a:r>
            <a:r>
              <a:rPr lang="vi-VN" sz="2800" b="1" dirty="0">
                <a:solidFill>
                  <a:schemeClr val="tx1"/>
                </a:solidFill>
                <a:latin typeface="Calibri" panose="020F0502020204030204" pitchFamily="34" charset="0"/>
                <a:cs typeface="Calibri" panose="020F0502020204030204" pitchFamily="34" charset="0"/>
              </a:rPr>
              <a:t>a cả chết gần hết. Mặt sông chỉ còn xăm xắp nước. Bắt được con mồi nào, ch</a:t>
            </a:r>
            <a:r>
              <a:rPr lang="en-US" sz="2800" b="1" dirty="0">
                <a:solidFill>
                  <a:schemeClr val="tx1"/>
                </a:solidFill>
                <a:latin typeface="Calibri" panose="020F0502020204030204" pitchFamily="34" charset="0"/>
                <a:cs typeface="Calibri" panose="020F0502020204030204" pitchFamily="34" charset="0"/>
              </a:rPr>
              <a:t>ú</a:t>
            </a:r>
            <a:r>
              <a:rPr lang="vi-VN" sz="2800" b="1" dirty="0">
                <a:solidFill>
                  <a:schemeClr val="tx1"/>
                </a:solidFill>
                <a:latin typeface="Calibri" panose="020F0502020204030204" pitchFamily="34" charset="0"/>
                <a:cs typeface="Calibri" panose="020F0502020204030204" pitchFamily="34" charset="0"/>
              </a:rPr>
              <a:t> bồ nông cũng ngậm vào miệng để phần mẹ. Ch</a:t>
            </a:r>
            <a:r>
              <a:rPr lang="en-US" sz="2800" b="1" dirty="0">
                <a:solidFill>
                  <a:schemeClr val="tx1"/>
                </a:solidFill>
                <a:latin typeface="Calibri" panose="020F0502020204030204" pitchFamily="34" charset="0"/>
                <a:cs typeface="Calibri" panose="020F0502020204030204" pitchFamily="34" charset="0"/>
              </a:rPr>
              <a:t>ú</a:t>
            </a:r>
            <a:r>
              <a:rPr lang="vi-VN" sz="2800" b="1" dirty="0">
                <a:solidFill>
                  <a:schemeClr val="tx1"/>
                </a:solidFill>
                <a:latin typeface="Calibri" panose="020F0502020204030204" pitchFamily="34" charset="0"/>
                <a:cs typeface="Calibri" panose="020F0502020204030204" pitchFamily="34" charset="0"/>
              </a:rPr>
              <a:t> nhớ </a:t>
            </a:r>
            <a:r>
              <a:rPr lang="en-US" sz="2800" b="1" dirty="0">
                <a:solidFill>
                  <a:schemeClr val="tx1"/>
                </a:solidFill>
                <a:latin typeface="Calibri" panose="020F0502020204030204" pitchFamily="34" charset="0"/>
                <a:cs typeface="Calibri" panose="020F0502020204030204" pitchFamily="34" charset="0"/>
              </a:rPr>
              <a:t>d</a:t>
            </a:r>
            <a:r>
              <a:rPr lang="vi-VN" sz="2800" b="1" dirty="0">
                <a:solidFill>
                  <a:schemeClr val="tx1"/>
                </a:solidFill>
                <a:latin typeface="Calibri" panose="020F0502020204030204" pitchFamily="34" charset="0"/>
                <a:cs typeface="Calibri" panose="020F0502020204030204" pitchFamily="34" charset="0"/>
              </a:rPr>
              <a:t>ạo trước mỗi lần về nhà, mẹ lại há mỏ ra cho các con ăn. Giờ đây, ch</a:t>
            </a:r>
            <a:r>
              <a:rPr lang="en-US" sz="2800" b="1" dirty="0">
                <a:solidFill>
                  <a:schemeClr val="tx1"/>
                </a:solidFill>
                <a:latin typeface="Calibri" panose="020F0502020204030204" pitchFamily="34" charset="0"/>
                <a:cs typeface="Calibri" panose="020F0502020204030204" pitchFamily="34" charset="0"/>
              </a:rPr>
              <a:t>ú</a:t>
            </a:r>
            <a:r>
              <a:rPr lang="vi-VN" sz="2800" b="1" dirty="0">
                <a:solidFill>
                  <a:schemeClr val="tx1"/>
                </a:solidFill>
                <a:latin typeface="Calibri" panose="020F0502020204030204" pitchFamily="34" charset="0"/>
                <a:cs typeface="Calibri" panose="020F0502020204030204" pitchFamily="34" charset="0"/>
              </a:rPr>
              <a:t> đã hiểu: mẹ nhịn để cho các</a:t>
            </a:r>
            <a:r>
              <a:rPr lang="en-US" sz="2800" b="1" dirty="0">
                <a:solidFill>
                  <a:schemeClr val="tx1"/>
                </a:solidFill>
                <a:latin typeface="Calibri" panose="020F0502020204030204" pitchFamily="34" charset="0"/>
                <a:cs typeface="Calibri" panose="020F0502020204030204" pitchFamily="34" charset="0"/>
              </a:rPr>
              <a:t> </a:t>
            </a:r>
            <a:r>
              <a:rPr lang="vi-VN" sz="2800" b="1" dirty="0">
                <a:solidFill>
                  <a:schemeClr val="tx1"/>
                </a:solidFill>
                <a:latin typeface="Calibri" panose="020F0502020204030204" pitchFamily="34" charset="0"/>
                <a:cs typeface="Calibri" panose="020F0502020204030204" pitchFamily="34" charset="0"/>
              </a:rPr>
              <a:t>con ăn</a:t>
            </a:r>
            <a:r>
              <a:rPr lang="en-US" sz="2800" b="1" dirty="0">
                <a:solidFill>
                  <a:schemeClr val="tx1"/>
                </a:solidFill>
                <a:latin typeface="Calibri" panose="020F0502020204030204" pitchFamily="34" charset="0"/>
                <a:cs typeface="Calibri" panose="020F0502020204030204" pitchFamily="34" charset="0"/>
              </a:rPr>
              <a:t>.</a:t>
            </a:r>
            <a:endParaRPr lang="vi-VN" sz="2800" b="1" dirty="0">
              <a:solidFill>
                <a:schemeClr val="tx1"/>
              </a:solidFill>
              <a:latin typeface="Calibri" panose="020F0502020204030204" pitchFamily="34" charset="0"/>
              <a:cs typeface="Calibri" panose="020F0502020204030204" pitchFamily="34" charset="0"/>
            </a:endParaRPr>
          </a:p>
        </p:txBody>
      </p:sp>
      <p:sp>
        <p:nvSpPr>
          <p:cNvPr id="4" name="Rectangle: Rounded Corners 6">
            <a:extLst>
              <a:ext uri="{FF2B5EF4-FFF2-40B4-BE49-F238E27FC236}">
                <a16:creationId xmlns="" xmlns:a16="http://schemas.microsoft.com/office/drawing/2014/main" id="{E743D085-D75E-7DC0-A182-25556B9E50F1}"/>
              </a:ext>
            </a:extLst>
          </p:cNvPr>
          <p:cNvSpPr/>
          <p:nvPr/>
        </p:nvSpPr>
        <p:spPr>
          <a:xfrm>
            <a:off x="6390007" y="646331"/>
            <a:ext cx="2408548" cy="665139"/>
          </a:xfrm>
          <a:prstGeom prst="roundRect">
            <a:avLst>
              <a:gd name="adj" fmla="val 50000"/>
            </a:avLst>
          </a:prstGeom>
          <a:solidFill>
            <a:schemeClr val="accent2">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a:solidFill>
                  <a:srgbClr val="FFC000"/>
                </a:solidFill>
                <a:latin typeface="UVN Banh Mi" pitchFamily="2" charset="0"/>
              </a:rPr>
              <a:t>Tranh 3</a:t>
            </a:r>
            <a:endParaRPr lang="en-US" sz="4400" dirty="0">
              <a:solidFill>
                <a:srgbClr val="FFC000"/>
              </a:solidFill>
              <a:latin typeface="UVN Banh Mi" pitchFamily="2" charset="0"/>
            </a:endParaRPr>
          </a:p>
        </p:txBody>
      </p:sp>
      <p:pic>
        <p:nvPicPr>
          <p:cNvPr id="7" name="Hình ảnh 6">
            <a:extLst>
              <a:ext uri="{FF2B5EF4-FFF2-40B4-BE49-F238E27FC236}">
                <a16:creationId xmlns="" xmlns:a16="http://schemas.microsoft.com/office/drawing/2014/main" id="{DDA8B59A-A9C9-FD2F-CE2D-1331FC3DE2D3}"/>
              </a:ext>
            </a:extLst>
          </p:cNvPr>
          <p:cNvPicPr>
            <a:picLocks noChangeAspect="1"/>
          </p:cNvPicPr>
          <p:nvPr/>
        </p:nvPicPr>
        <p:blipFill>
          <a:blip r:embed="rId6"/>
          <a:stretch>
            <a:fillRect/>
          </a:stretch>
        </p:blipFill>
        <p:spPr>
          <a:xfrm>
            <a:off x="6196278" y="1570161"/>
            <a:ext cx="2684251" cy="2521391"/>
          </a:xfrm>
          <a:prstGeom prst="rect">
            <a:avLst/>
          </a:prstGeom>
          <a:ln>
            <a:noFill/>
          </a:ln>
          <a:effectLst>
            <a:outerShdw blurRad="190500" algn="tl" rotWithShape="0">
              <a:srgbClr val="000000">
                <a:alpha val="70000"/>
              </a:srgbClr>
            </a:outerShdw>
          </a:effectLst>
        </p:spPr>
      </p:pic>
      <p:pic>
        <p:nvPicPr>
          <p:cNvPr id="5" name="86ba3894-2f6e-4166-9649-bc8812e1b71d">
            <a:hlinkClick r:id="" action="ppaction://media"/>
            <a:extLst>
              <a:ext uri="{FF2B5EF4-FFF2-40B4-BE49-F238E27FC236}">
                <a16:creationId xmlns="" xmlns:a16="http://schemas.microsoft.com/office/drawing/2014/main" id="{9F968D1C-8277-45D5-6571-CD354CEC33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2843" y="1157153"/>
            <a:ext cx="487363" cy="487363"/>
          </a:xfrm>
          <a:prstGeom prst="rect">
            <a:avLst/>
          </a:prstGeom>
        </p:spPr>
      </p:pic>
    </p:spTree>
    <p:extLst>
      <p:ext uri="{BB962C8B-B14F-4D97-AF65-F5344CB8AC3E}">
        <p14:creationId xmlns:p14="http://schemas.microsoft.com/office/powerpoint/2010/main" val="404512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87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2" grpId="0"/>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0D4"/>
        </a:solidFill>
        <a:effectLst/>
      </p:bgPr>
    </p:bg>
    <p:spTree>
      <p:nvGrpSpPr>
        <p:cNvPr id="1" name="Shape 866"/>
        <p:cNvGrpSpPr/>
        <p:nvPr/>
      </p:nvGrpSpPr>
      <p:grpSpPr>
        <a:xfrm>
          <a:off x="0" y="0"/>
          <a:ext cx="0" cy="0"/>
          <a:chOff x="0" y="0"/>
          <a:chExt cx="0" cy="0"/>
        </a:xfrm>
      </p:grpSpPr>
      <p:pic>
        <p:nvPicPr>
          <p:cNvPr id="7" name="Picture 14">
            <a:extLst>
              <a:ext uri="{FF2B5EF4-FFF2-40B4-BE49-F238E27FC236}">
                <a16:creationId xmlns="" xmlns:a16="http://schemas.microsoft.com/office/drawing/2014/main" id="{1A8A3163-6A6A-E663-6EB5-AAF945E9C1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949" y="328150"/>
            <a:ext cx="4487199" cy="4487199"/>
          </a:xfrm>
          <a:prstGeom prst="rect">
            <a:avLst/>
          </a:prstGeom>
        </p:spPr>
      </p:pic>
      <p:grpSp>
        <p:nvGrpSpPr>
          <p:cNvPr id="10" name="Nhóm 9">
            <a:extLst>
              <a:ext uri="{FF2B5EF4-FFF2-40B4-BE49-F238E27FC236}">
                <a16:creationId xmlns="" xmlns:a16="http://schemas.microsoft.com/office/drawing/2014/main" id="{A45103D3-06E8-DC8A-C120-13E21B4316A1}"/>
              </a:ext>
            </a:extLst>
          </p:cNvPr>
          <p:cNvGrpSpPr/>
          <p:nvPr/>
        </p:nvGrpSpPr>
        <p:grpSpPr>
          <a:xfrm>
            <a:off x="2679590" y="1787108"/>
            <a:ext cx="5096786" cy="2449001"/>
            <a:chOff x="2631882" y="1820849"/>
            <a:chExt cx="5096786" cy="2449001"/>
          </a:xfrm>
        </p:grpSpPr>
        <p:sp>
          <p:nvSpPr>
            <p:cNvPr id="8" name="Hình chữ nhật: Góc Tròn 7">
              <a:extLst>
                <a:ext uri="{FF2B5EF4-FFF2-40B4-BE49-F238E27FC236}">
                  <a16:creationId xmlns="" xmlns:a16="http://schemas.microsoft.com/office/drawing/2014/main" id="{67F17565-3E8E-D53E-755E-DE1406A455A8}"/>
                </a:ext>
              </a:extLst>
            </p:cNvPr>
            <p:cNvSpPr/>
            <p:nvPr/>
          </p:nvSpPr>
          <p:spPr>
            <a:xfrm>
              <a:off x="2631882" y="1820849"/>
              <a:ext cx="5096786" cy="2449001"/>
            </a:xfrm>
            <a:prstGeom prst="roundRect">
              <a:avLst/>
            </a:prstGeom>
            <a:solidFill>
              <a:schemeClr val="accent6">
                <a:lumMod val="20000"/>
                <a:lumOff val="8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ình chữ nhật: Góc Tròn 8">
              <a:extLst>
                <a:ext uri="{FF2B5EF4-FFF2-40B4-BE49-F238E27FC236}">
                  <a16:creationId xmlns="" xmlns:a16="http://schemas.microsoft.com/office/drawing/2014/main" id="{F660FE80-4F92-3257-6C9E-27CC16B1192B}"/>
                </a:ext>
              </a:extLst>
            </p:cNvPr>
            <p:cNvSpPr/>
            <p:nvPr/>
          </p:nvSpPr>
          <p:spPr>
            <a:xfrm>
              <a:off x="2936675" y="2190113"/>
              <a:ext cx="4487199" cy="1710472"/>
            </a:xfrm>
            <a:prstGeom prst="roundRect">
              <a:avLst/>
            </a:prstGeom>
            <a:solidFill>
              <a:srgbClr val="FBFBFB"/>
            </a:solid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000000"/>
                  </a:solidFill>
                  <a:effectLst/>
                  <a:latin typeface="Calibri" panose="020F0502020204030204" pitchFamily="34" charset="0"/>
                  <a:ea typeface="Calibri" panose="020F0502020204030204" pitchFamily="34" charset="0"/>
                  <a:cs typeface="Calibri" panose="020F0502020204030204" pitchFamily="34" charset="0"/>
                </a:rPr>
                <a:t>Nghe – kể được </a:t>
              </a:r>
              <a:r>
                <a:rPr lang="fr-FR" sz="2800" b="1">
                  <a:solidFill>
                    <a:srgbClr val="000000"/>
                  </a:solidFill>
                  <a:effectLst/>
                  <a:latin typeface="Calibri" panose="020F0502020204030204" pitchFamily="34" charset="0"/>
                  <a:ea typeface="Calibri" panose="020F0502020204030204" pitchFamily="34" charset="0"/>
                  <a:cs typeface="Calibri" panose="020F0502020204030204" pitchFamily="34" charset="0"/>
                </a:rPr>
                <a:t>truyện </a:t>
              </a:r>
              <a:r>
                <a:rPr lang="vi-VN" sz="2800" b="1" i="1">
                  <a:solidFill>
                    <a:srgbClr val="000000"/>
                  </a:solidFill>
                  <a:effectLst/>
                  <a:latin typeface="Calibri" panose="020F0502020204030204" pitchFamily="34" charset="0"/>
                  <a:ea typeface="Calibri" panose="020F0502020204030204" pitchFamily="34" charset="0"/>
                  <a:cs typeface="Calibri" panose="020F0502020204030204" pitchFamily="34" charset="0"/>
                </a:rPr>
                <a:t>Bồ nông có hiếu</a:t>
              </a:r>
              <a:r>
                <a:rPr lang="vi-VN" sz="2800" b="1">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2800" b="1">
                  <a:solidFill>
                    <a:srgbClr val="000000"/>
                  </a:solidFill>
                  <a:effectLst/>
                  <a:latin typeface="Calibri" panose="020F0502020204030204" pitchFamily="34" charset="0"/>
                  <a:ea typeface="Calibri" panose="020F0502020204030204" pitchFamily="34" charset="0"/>
                  <a:cs typeface="Calibri" panose="020F0502020204030204" pitchFamily="34" charset="0"/>
                </a:rPr>
                <a:t>dựa vào tranh và từ ngữ gợi ý</a:t>
              </a:r>
              <a:endParaRPr lang="en-US" sz="2800" b="1">
                <a:latin typeface="Calibri" panose="020F0502020204030204" pitchFamily="34" charset="0"/>
                <a:cs typeface="Calibri" panose="020F0502020204030204" pitchFamily="34" charset="0"/>
              </a:endParaRPr>
            </a:p>
          </p:txBody>
        </p:sp>
      </p:grpSp>
      <p:grpSp>
        <p:nvGrpSpPr>
          <p:cNvPr id="12" name="Nhóm 11">
            <a:extLst>
              <a:ext uri="{FF2B5EF4-FFF2-40B4-BE49-F238E27FC236}">
                <a16:creationId xmlns="" xmlns:a16="http://schemas.microsoft.com/office/drawing/2014/main" id="{876AA1AE-713F-47B4-AEE4-D033A571C602}"/>
              </a:ext>
            </a:extLst>
          </p:cNvPr>
          <p:cNvGrpSpPr/>
          <p:nvPr/>
        </p:nvGrpSpPr>
        <p:grpSpPr>
          <a:xfrm>
            <a:off x="2806371" y="1064349"/>
            <a:ext cx="4843221" cy="907391"/>
            <a:chOff x="2628361" y="973198"/>
            <a:chExt cx="4843221" cy="907391"/>
          </a:xfrm>
        </p:grpSpPr>
        <p:sp>
          <p:nvSpPr>
            <p:cNvPr id="11" name="Hình chữ nhật: Góc Tròn 10">
              <a:extLst>
                <a:ext uri="{FF2B5EF4-FFF2-40B4-BE49-F238E27FC236}">
                  <a16:creationId xmlns="" xmlns:a16="http://schemas.microsoft.com/office/drawing/2014/main" id="{04D80F8C-5A03-5C64-02DA-068D2DEFD89F}"/>
                </a:ext>
              </a:extLst>
            </p:cNvPr>
            <p:cNvSpPr/>
            <p:nvPr/>
          </p:nvSpPr>
          <p:spPr>
            <a:xfrm>
              <a:off x="3456276" y="1132224"/>
              <a:ext cx="3060432" cy="748365"/>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a:extLst>
                <a:ext uri="{FF2B5EF4-FFF2-40B4-BE49-F238E27FC236}">
                  <a16:creationId xmlns="" xmlns:a16="http://schemas.microsoft.com/office/drawing/2014/main" id="{FE4E6A58-F641-5329-21DC-C4962AA13E71}"/>
                </a:ext>
              </a:extLst>
            </p:cNvPr>
            <p:cNvSpPr txBox="1"/>
            <p:nvPr/>
          </p:nvSpPr>
          <p:spPr>
            <a:xfrm>
              <a:off x="2628361" y="973198"/>
              <a:ext cx="4843221" cy="830997"/>
            </a:xfrm>
            <a:prstGeom prst="rect">
              <a:avLst/>
            </a:prstGeom>
            <a:noFill/>
            <a:effectLst>
              <a:outerShdw sx="1000" sy="1000" algn="ctr" rotWithShape="0">
                <a:srgbClr val="FFC000"/>
              </a:outerShdw>
            </a:effectLst>
          </p:spPr>
          <p:txBody>
            <a:bodyPr wrap="square" rtlCol="0">
              <a:spAutoFit/>
            </a:bodyPr>
            <a:lstStyle/>
            <a:p>
              <a:pPr algn="ctr"/>
              <a:r>
                <a:rPr lang="en-US" sz="4800">
                  <a:ln w="38100">
                    <a:solidFill>
                      <a:srgbClr val="FBFBFB"/>
                    </a:solidFill>
                  </a:ln>
                  <a:blipFill dpi="0" rotWithShape="1">
                    <a:blip r:embed="rId4">
                      <a:extLst>
                        <a:ext uri="{28A0092B-C50C-407E-A947-70E740481C1C}">
                          <a14:useLocalDpi xmlns:a14="http://schemas.microsoft.com/office/drawing/2010/main" val="0"/>
                        </a:ext>
                      </a:extLst>
                    </a:blip>
                    <a:srcRect/>
                    <a:stretch>
                      <a:fillRect/>
                    </a:stretch>
                  </a:blipFill>
                  <a:latin typeface="iCiel Crocante" panose="02000000000000000000" pitchFamily="2" charset="0"/>
                </a:rPr>
                <a:t>MỤC TIÊU</a:t>
              </a: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par>
                          <p:cTn id="21" fill="hold">
                            <p:stCondLst>
                              <p:cond delay="2000"/>
                            </p:stCondLst>
                            <p:childTnLst>
                              <p:par>
                                <p:cTn id="22" presetID="16" presetClass="entr" presetSubtype="21"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par>
                          <p:cTn id="25" fill="hold">
                            <p:stCondLst>
                              <p:cond delay="2500"/>
                            </p:stCondLst>
                            <p:childTnLst>
                              <p:par>
                                <p:cTn id="26" presetID="21" presetClass="entr" presetSubtype="1"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1)">
                                      <p:cBhvr>
                                        <p:cTn id="2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t="-9000" b="-9000"/>
          </a:stretch>
        </a:blipFill>
        <a:effectLst/>
      </p:bgPr>
    </p:bg>
    <p:spTree>
      <p:nvGrpSpPr>
        <p:cNvPr id="1" name="Shape 913"/>
        <p:cNvGrpSpPr/>
        <p:nvPr/>
      </p:nvGrpSpPr>
      <p:grpSpPr>
        <a:xfrm>
          <a:off x="0" y="0"/>
          <a:ext cx="0" cy="0"/>
          <a:chOff x="0" y="0"/>
          <a:chExt cx="0" cy="0"/>
        </a:xfrm>
      </p:grpSpPr>
      <p:sp>
        <p:nvSpPr>
          <p:cNvPr id="15" name="Hình chữ nhật: Góc Tròn 14">
            <a:extLst>
              <a:ext uri="{FF2B5EF4-FFF2-40B4-BE49-F238E27FC236}">
                <a16:creationId xmlns="" xmlns:a16="http://schemas.microsoft.com/office/drawing/2014/main" id="{86897E71-37E0-1ED6-B9EF-56C1EC0AC36B}"/>
              </a:ext>
            </a:extLst>
          </p:cNvPr>
          <p:cNvSpPr/>
          <p:nvPr/>
        </p:nvSpPr>
        <p:spPr>
          <a:xfrm>
            <a:off x="1" y="0"/>
            <a:ext cx="9144000" cy="5143500"/>
          </a:xfrm>
          <a:prstGeom prst="roundRect">
            <a:avLst>
              <a:gd name="adj" fmla="val 11545"/>
            </a:avLst>
          </a:prstGeom>
          <a:solidFill>
            <a:srgbClr val="FBFBFB">
              <a:alpha val="8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ộp Văn bản 1">
            <a:extLst>
              <a:ext uri="{FF2B5EF4-FFF2-40B4-BE49-F238E27FC236}">
                <a16:creationId xmlns="" xmlns:a16="http://schemas.microsoft.com/office/drawing/2014/main" id="{4F15ACCC-D660-E138-B413-72AC547A5FDB}"/>
              </a:ext>
            </a:extLst>
          </p:cNvPr>
          <p:cNvSpPr txBox="1"/>
          <p:nvPr/>
        </p:nvSpPr>
        <p:spPr>
          <a:xfrm>
            <a:off x="2210802" y="0"/>
            <a:ext cx="4845647" cy="769441"/>
          </a:xfrm>
          <a:prstGeom prst="rect">
            <a:avLst/>
          </a:prstGeom>
          <a:noFill/>
        </p:spPr>
        <p:txBody>
          <a:bodyPr wrap="square" rtlCol="0">
            <a:spAutoFit/>
          </a:bodyPr>
          <a:lstStyle/>
          <a:p>
            <a:r>
              <a:rPr lang="en-US" sz="4400">
                <a:ln>
                  <a:solidFill>
                    <a:schemeClr val="tx1"/>
                  </a:solidFill>
                </a:ln>
                <a:solidFill>
                  <a:schemeClr val="accent5"/>
                </a:solidFill>
                <a:latin typeface="SVN-Hole Hearted" panose="020B0A06020104020203" pitchFamily="34" charset="0"/>
                <a:cs typeface="Calibri" panose="020F0502020204030204" pitchFamily="34" charset="0"/>
              </a:rPr>
              <a:t>BỒ</a:t>
            </a:r>
            <a:r>
              <a:rPr lang="en-US" sz="4400">
                <a:ln>
                  <a:solidFill>
                    <a:schemeClr val="tx1"/>
                  </a:solidFill>
                </a:ln>
                <a:latin typeface="SVN-Hole Hearted" panose="020B0A06020104020203" pitchFamily="34" charset="0"/>
                <a:cs typeface="Calibri" panose="020F0502020204030204" pitchFamily="34" charset="0"/>
              </a:rPr>
              <a:t> </a:t>
            </a:r>
            <a:r>
              <a:rPr lang="en-US" sz="4400">
                <a:ln>
                  <a:solidFill>
                    <a:schemeClr val="tx1"/>
                  </a:solidFill>
                </a:ln>
                <a:solidFill>
                  <a:schemeClr val="accent4">
                    <a:lumMod val="75000"/>
                  </a:schemeClr>
                </a:solidFill>
                <a:latin typeface="SVN-Hole Hearted" panose="020B0A06020104020203" pitchFamily="34" charset="0"/>
                <a:cs typeface="Calibri" panose="020F0502020204030204" pitchFamily="34" charset="0"/>
              </a:rPr>
              <a:t>NÔNG</a:t>
            </a:r>
            <a:r>
              <a:rPr lang="en-US" sz="4400">
                <a:ln>
                  <a:solidFill>
                    <a:schemeClr val="tx1"/>
                  </a:solidFill>
                </a:ln>
                <a:latin typeface="SVN-Hole Hearted" panose="020B0A06020104020203" pitchFamily="34" charset="0"/>
                <a:cs typeface="Calibri" panose="020F0502020204030204" pitchFamily="34" charset="0"/>
              </a:rPr>
              <a:t> </a:t>
            </a:r>
            <a:r>
              <a:rPr lang="en-US" sz="4400">
                <a:ln>
                  <a:solidFill>
                    <a:schemeClr val="tx1"/>
                  </a:solidFill>
                </a:ln>
                <a:solidFill>
                  <a:schemeClr val="accent1">
                    <a:lumMod val="75000"/>
                  </a:schemeClr>
                </a:solidFill>
                <a:latin typeface="SVN-Hole Hearted" panose="020B0A06020104020203" pitchFamily="34" charset="0"/>
                <a:cs typeface="Calibri" panose="020F0502020204030204" pitchFamily="34" charset="0"/>
              </a:rPr>
              <a:t>CÓ</a:t>
            </a:r>
            <a:r>
              <a:rPr lang="en-US" sz="4400">
                <a:ln>
                  <a:solidFill>
                    <a:schemeClr val="tx1"/>
                  </a:solidFill>
                </a:ln>
                <a:latin typeface="SVN-Hole Hearted" panose="020B0A06020104020203" pitchFamily="34" charset="0"/>
                <a:cs typeface="Calibri" panose="020F0502020204030204" pitchFamily="34" charset="0"/>
              </a:rPr>
              <a:t> </a:t>
            </a:r>
            <a:r>
              <a:rPr lang="en-US" sz="4400">
                <a:ln>
                  <a:solidFill>
                    <a:schemeClr val="tx1"/>
                  </a:solidFill>
                </a:ln>
                <a:solidFill>
                  <a:srgbClr val="EC2C67"/>
                </a:solidFill>
                <a:latin typeface="SVN-Hole Hearted" panose="020B0A06020104020203" pitchFamily="34" charset="0"/>
                <a:cs typeface="Calibri" panose="020F0502020204030204" pitchFamily="34" charset="0"/>
              </a:rPr>
              <a:t>HIẾU</a:t>
            </a:r>
          </a:p>
        </p:txBody>
      </p:sp>
      <p:sp>
        <p:nvSpPr>
          <p:cNvPr id="3" name="Hình chữ nhật: Góc Tròn 2">
            <a:extLst>
              <a:ext uri="{FF2B5EF4-FFF2-40B4-BE49-F238E27FC236}">
                <a16:creationId xmlns="" xmlns:a16="http://schemas.microsoft.com/office/drawing/2014/main" id="{29E35DDB-0A41-6694-238A-50DA3C8FD91D}"/>
              </a:ext>
            </a:extLst>
          </p:cNvPr>
          <p:cNvSpPr/>
          <p:nvPr/>
        </p:nvSpPr>
        <p:spPr>
          <a:xfrm>
            <a:off x="263471" y="903383"/>
            <a:ext cx="5532895" cy="3983065"/>
          </a:xfrm>
          <a:prstGeom prst="roundRect">
            <a:avLst>
              <a:gd name="adj" fmla="val 97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tx1"/>
                </a:solidFill>
                <a:latin typeface="Calibri" panose="020F0502020204030204" pitchFamily="34" charset="0"/>
                <a:cs typeface="Calibri" panose="020F0502020204030204" pitchFamily="34" charset="0"/>
              </a:rPr>
              <a:t>Ngày qua ngày, ch</a:t>
            </a:r>
            <a:r>
              <a:rPr lang="en-US" sz="2800" b="1" dirty="0">
                <a:solidFill>
                  <a:schemeClr val="tx1"/>
                </a:solidFill>
                <a:latin typeface="Calibri" panose="020F0502020204030204" pitchFamily="34" charset="0"/>
                <a:cs typeface="Calibri" panose="020F0502020204030204" pitchFamily="34" charset="0"/>
              </a:rPr>
              <a:t>ú</a:t>
            </a:r>
            <a:r>
              <a:rPr lang="vi-VN" sz="2800" b="1" dirty="0">
                <a:solidFill>
                  <a:schemeClr val="tx1"/>
                </a:solidFill>
                <a:latin typeface="Calibri" panose="020F0502020204030204" pitchFamily="34" charset="0"/>
                <a:cs typeface="Calibri" panose="020F0502020204030204" pitchFamily="34" charset="0"/>
              </a:rPr>
              <a:t> bồ nông sử dùng miệng làm túi đựng thức ăn </a:t>
            </a:r>
            <a:r>
              <a:rPr lang="en-US" sz="2800" b="1" dirty="0" err="1">
                <a:solidFill>
                  <a:schemeClr val="tx1"/>
                </a:solidFill>
                <a:latin typeface="Calibri" panose="020F0502020204030204" pitchFamily="34" charset="0"/>
                <a:cs typeface="Calibri" panose="020F0502020204030204" pitchFamily="34" charset="0"/>
              </a:rPr>
              <a:t>nuôi</a:t>
            </a:r>
            <a:r>
              <a:rPr lang="vi-VN" sz="2800" b="1" dirty="0">
                <a:solidFill>
                  <a:schemeClr val="tx1"/>
                </a:solidFill>
                <a:latin typeface="Calibri" panose="020F0502020204030204" pitchFamily="34" charset="0"/>
                <a:cs typeface="Calibri" panose="020F0502020204030204" pitchFamily="34" charset="0"/>
              </a:rPr>
              <a:t> mẹ. Cái mỏ xưa vốn gọn ghẽ, nay chảy xệ xuống giống hệt cái t</a:t>
            </a:r>
            <a:r>
              <a:rPr lang="en-US" sz="2800" b="1" dirty="0">
                <a:solidFill>
                  <a:schemeClr val="tx1"/>
                </a:solidFill>
                <a:latin typeface="Calibri" panose="020F0502020204030204" pitchFamily="34" charset="0"/>
                <a:cs typeface="Calibri" panose="020F0502020204030204" pitchFamily="34" charset="0"/>
              </a:rPr>
              <a:t>ú</a:t>
            </a:r>
            <a:r>
              <a:rPr lang="vi-VN" sz="2800" b="1" dirty="0">
                <a:solidFill>
                  <a:schemeClr val="tx1"/>
                </a:solidFill>
                <a:latin typeface="Calibri" panose="020F0502020204030204" pitchFamily="34" charset="0"/>
                <a:cs typeface="Calibri" panose="020F0502020204030204" pitchFamily="34" charset="0"/>
              </a:rPr>
              <a:t>i. Ngày nay, nó vừa là chiếc lưới, cái giậm, cái nơm đi đánh cá, vừa là kỉ niệm hiếu thảo của một đứa con ngoan.</a:t>
            </a:r>
          </a:p>
        </p:txBody>
      </p:sp>
      <p:sp>
        <p:nvSpPr>
          <p:cNvPr id="4" name="Rectangle: Rounded Corners 6">
            <a:extLst>
              <a:ext uri="{FF2B5EF4-FFF2-40B4-BE49-F238E27FC236}">
                <a16:creationId xmlns="" xmlns:a16="http://schemas.microsoft.com/office/drawing/2014/main" id="{E743D085-D75E-7DC0-A182-25556B9E50F1}"/>
              </a:ext>
            </a:extLst>
          </p:cNvPr>
          <p:cNvSpPr/>
          <p:nvPr/>
        </p:nvSpPr>
        <p:spPr>
          <a:xfrm>
            <a:off x="6390007" y="646331"/>
            <a:ext cx="2408548" cy="665139"/>
          </a:xfrm>
          <a:prstGeom prst="roundRect">
            <a:avLst>
              <a:gd name="adj" fmla="val 50000"/>
            </a:avLst>
          </a:prstGeom>
          <a:solidFill>
            <a:schemeClr val="accent2">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a:solidFill>
                  <a:srgbClr val="FFC000"/>
                </a:solidFill>
                <a:latin typeface="UVN Banh Mi" pitchFamily="2" charset="0"/>
              </a:rPr>
              <a:t>Tranh 4</a:t>
            </a:r>
            <a:endParaRPr lang="en-US" sz="4400" dirty="0">
              <a:solidFill>
                <a:srgbClr val="FFC000"/>
              </a:solidFill>
              <a:latin typeface="UVN Banh Mi" pitchFamily="2" charset="0"/>
            </a:endParaRPr>
          </a:p>
        </p:txBody>
      </p:sp>
      <p:pic>
        <p:nvPicPr>
          <p:cNvPr id="6" name="Hình ảnh 5">
            <a:extLst>
              <a:ext uri="{FF2B5EF4-FFF2-40B4-BE49-F238E27FC236}">
                <a16:creationId xmlns="" xmlns:a16="http://schemas.microsoft.com/office/drawing/2014/main" id="{C369CFA3-D17D-311A-534B-424E074E080C}"/>
              </a:ext>
            </a:extLst>
          </p:cNvPr>
          <p:cNvPicPr>
            <a:picLocks noChangeAspect="1"/>
          </p:cNvPicPr>
          <p:nvPr/>
        </p:nvPicPr>
        <p:blipFill>
          <a:blip r:embed="rId6"/>
          <a:stretch>
            <a:fillRect/>
          </a:stretch>
        </p:blipFill>
        <p:spPr>
          <a:xfrm>
            <a:off x="6098875" y="1706091"/>
            <a:ext cx="2781654" cy="2746443"/>
          </a:xfrm>
          <a:prstGeom prst="rect">
            <a:avLst/>
          </a:prstGeom>
          <a:ln>
            <a:noFill/>
          </a:ln>
          <a:effectLst>
            <a:outerShdw blurRad="190500" algn="tl" rotWithShape="0">
              <a:srgbClr val="000000">
                <a:alpha val="70000"/>
              </a:srgbClr>
            </a:outerShdw>
          </a:effectLst>
        </p:spPr>
      </p:pic>
      <p:pic>
        <p:nvPicPr>
          <p:cNvPr id="5" name="2690e579-f515-4a3b-a176-99862cb78f52">
            <a:hlinkClick r:id="" action="ppaction://media"/>
            <a:extLst>
              <a:ext uri="{FF2B5EF4-FFF2-40B4-BE49-F238E27FC236}">
                <a16:creationId xmlns="" xmlns:a16="http://schemas.microsoft.com/office/drawing/2014/main" id="{E3ACCC66-7420-6C23-4A87-CB4AEA5BD5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6190" y="1462410"/>
            <a:ext cx="487363" cy="487363"/>
          </a:xfrm>
          <a:prstGeom prst="rect">
            <a:avLst/>
          </a:prstGeom>
        </p:spPr>
      </p:pic>
    </p:spTree>
    <p:extLst>
      <p:ext uri="{BB962C8B-B14F-4D97-AF65-F5344CB8AC3E}">
        <p14:creationId xmlns:p14="http://schemas.microsoft.com/office/powerpoint/2010/main" val="36411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65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2" grpId="0"/>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3000" b="-13000"/>
          </a:stretch>
        </a:blipFill>
        <a:effectLst/>
      </p:bgPr>
    </p:bg>
    <p:spTree>
      <p:nvGrpSpPr>
        <p:cNvPr id="1" name="Shape 971"/>
        <p:cNvGrpSpPr/>
        <p:nvPr/>
      </p:nvGrpSpPr>
      <p:grpSpPr>
        <a:xfrm>
          <a:off x="0" y="0"/>
          <a:ext cx="0" cy="0"/>
          <a:chOff x="0" y="0"/>
          <a:chExt cx="0" cy="0"/>
        </a:xfrm>
      </p:grpSpPr>
      <p:grpSp>
        <p:nvGrpSpPr>
          <p:cNvPr id="4" name="Group 5">
            <a:extLst>
              <a:ext uri="{FF2B5EF4-FFF2-40B4-BE49-F238E27FC236}">
                <a16:creationId xmlns="" xmlns:a16="http://schemas.microsoft.com/office/drawing/2014/main" id="{46601E41-E38C-8A5E-4DA2-732E41C6B6D4}"/>
              </a:ext>
            </a:extLst>
          </p:cNvPr>
          <p:cNvGrpSpPr/>
          <p:nvPr/>
        </p:nvGrpSpPr>
        <p:grpSpPr>
          <a:xfrm>
            <a:off x="1607245" y="97600"/>
            <a:ext cx="6812914" cy="1107996"/>
            <a:chOff x="1588575" y="822786"/>
            <a:chExt cx="11980272" cy="1107996"/>
          </a:xfrm>
        </p:grpSpPr>
        <p:sp>
          <p:nvSpPr>
            <p:cNvPr id="5" name="TextBox 3">
              <a:extLst>
                <a:ext uri="{FF2B5EF4-FFF2-40B4-BE49-F238E27FC236}">
                  <a16:creationId xmlns="" xmlns:a16="http://schemas.microsoft.com/office/drawing/2014/main" id="{AF70DBF4-8947-943C-68C7-56A3A5566FC9}"/>
                </a:ext>
              </a:extLst>
            </p:cNvPr>
            <p:cNvSpPr txBox="1"/>
            <p:nvPr/>
          </p:nvSpPr>
          <p:spPr>
            <a:xfrm>
              <a:off x="1588575" y="822786"/>
              <a:ext cx="1198027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254000">
                    <a:solidFill>
                      <a:prstClr val="white"/>
                    </a:solid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Nghe kể lần 2</a:t>
              </a:r>
            </a:p>
          </p:txBody>
        </p:sp>
        <p:sp>
          <p:nvSpPr>
            <p:cNvPr id="6" name="TextBox 4">
              <a:extLst>
                <a:ext uri="{FF2B5EF4-FFF2-40B4-BE49-F238E27FC236}">
                  <a16:creationId xmlns="" xmlns:a16="http://schemas.microsoft.com/office/drawing/2014/main" id="{58D45B8D-3674-F0C1-F075-BA0B2B3979AD}"/>
                </a:ext>
              </a:extLst>
            </p:cNvPr>
            <p:cNvSpPr txBox="1"/>
            <p:nvPr/>
          </p:nvSpPr>
          <p:spPr>
            <a:xfrm>
              <a:off x="1588575" y="822786"/>
              <a:ext cx="11762248" cy="1107996"/>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41275">
                    <a:solidFill>
                      <a:prstClr val="black"/>
                    </a:solidFill>
                  </a:ln>
                  <a:blipFill dpi="0" rotWithShape="1">
                    <a:blip r:embed="rId5">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uLnTx/>
                  <a:uFillTx/>
                  <a:latin typeface="SVN-Poky's" panose="020B0606040200020203" pitchFamily="34" charset="0"/>
                  <a:ea typeface="+mn-ea"/>
                  <a:cs typeface="+mn-cs"/>
                </a:rPr>
                <a:t>Nghe kể lần 2</a:t>
              </a:r>
            </a:p>
          </p:txBody>
        </p:sp>
      </p:grpSp>
    </p:spTree>
    <p:extLst>
      <p:ext uri="{BB962C8B-B14F-4D97-AF65-F5344CB8AC3E}">
        <p14:creationId xmlns:p14="http://schemas.microsoft.com/office/powerpoint/2010/main" val="2951820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4">
            <a:lum/>
          </a:blip>
          <a:srcRect/>
          <a:stretch>
            <a:fillRect t="-39000" b="-39000"/>
          </a:stretch>
        </a:blipFill>
        <a:effectLst/>
      </p:bgPr>
    </p:bg>
    <p:spTree>
      <p:nvGrpSpPr>
        <p:cNvPr id="1" name="Shape 998"/>
        <p:cNvGrpSpPr/>
        <p:nvPr/>
      </p:nvGrpSpPr>
      <p:grpSpPr>
        <a:xfrm>
          <a:off x="0" y="0"/>
          <a:ext cx="0" cy="0"/>
          <a:chOff x="0" y="0"/>
          <a:chExt cx="0" cy="0"/>
        </a:xfrm>
      </p:grpSpPr>
      <p:sp>
        <p:nvSpPr>
          <p:cNvPr id="5" name="Hộp Văn bản 4">
            <a:extLst>
              <a:ext uri="{FF2B5EF4-FFF2-40B4-BE49-F238E27FC236}">
                <a16:creationId xmlns="" xmlns:a16="http://schemas.microsoft.com/office/drawing/2014/main" id="{8BFF70BA-53FA-41F5-6033-24719D9DCA42}"/>
              </a:ext>
            </a:extLst>
          </p:cNvPr>
          <p:cNvSpPr txBox="1"/>
          <p:nvPr/>
        </p:nvSpPr>
        <p:spPr>
          <a:xfrm>
            <a:off x="1401417" y="1932950"/>
            <a:ext cx="6341166" cy="3046988"/>
          </a:xfrm>
          <a:prstGeom prst="rect">
            <a:avLst/>
          </a:prstGeom>
          <a:noFill/>
        </p:spPr>
        <p:txBody>
          <a:bodyPr wrap="square">
            <a:spAutoFit/>
          </a:bodyPr>
          <a:lstStyle/>
          <a:p>
            <a:pPr algn="ctr"/>
            <a:r>
              <a:rPr lang="en-US" sz="9600" b="1">
                <a:ln w="0"/>
                <a:blipFill dpi="0" rotWithShape="1">
                  <a:blip r:embed="rId15">
                    <a:extLst>
                      <a:ext uri="{28A0092B-C50C-407E-A947-70E740481C1C}">
                        <a14:useLocalDpi xmlns:a14="http://schemas.microsoft.com/office/drawing/2010/main" val="0"/>
                      </a:ext>
                    </a:extLst>
                  </a:blip>
                  <a:srcRect/>
                  <a:stretch>
                    <a:fillRect/>
                  </a:stretch>
                </a:blipFill>
                <a:effectLst>
                  <a:outerShdw blurRad="38100" dist="25400" dir="5400000" algn="ctr" rotWithShape="0">
                    <a:srgbClr val="6E747A">
                      <a:alpha val="43000"/>
                    </a:srgbClr>
                  </a:outerShdw>
                </a:effectLst>
                <a:latin typeface="UTM Edwardian" panose="02040603050506020204" pitchFamily="18" charset="0"/>
                <a:ea typeface="LNTH-LuoLuoNotangYuanTi 1" pitchFamily="2" charset="-128"/>
                <a:cs typeface="LNTH-LuoLuoNotangYuanTi 1" pitchFamily="2" charset="-128"/>
              </a:rPr>
              <a:t>Kể từng đoạn </a:t>
            </a:r>
          </a:p>
          <a:p>
            <a:pPr algn="ctr"/>
            <a:r>
              <a:rPr lang="en-US" sz="9600" b="1">
                <a:ln w="0"/>
                <a:blipFill dpi="0" rotWithShape="1">
                  <a:blip r:embed="rId15">
                    <a:extLst>
                      <a:ext uri="{28A0092B-C50C-407E-A947-70E740481C1C}">
                        <a14:useLocalDpi xmlns:a14="http://schemas.microsoft.com/office/drawing/2010/main" val="0"/>
                      </a:ext>
                    </a:extLst>
                  </a:blip>
                  <a:srcRect/>
                  <a:stretch>
                    <a:fillRect/>
                  </a:stretch>
                </a:blipFill>
                <a:effectLst>
                  <a:outerShdw blurRad="38100" dist="25400" dir="5400000" algn="ctr" rotWithShape="0">
                    <a:srgbClr val="6E747A">
                      <a:alpha val="43000"/>
                    </a:srgbClr>
                  </a:outerShdw>
                </a:effectLst>
                <a:latin typeface="UTM Edwardian" panose="02040603050506020204" pitchFamily="18" charset="0"/>
                <a:ea typeface="LNTH-LuoLuoNotangYuanTi 1" pitchFamily="2" charset="-128"/>
                <a:cs typeface="LNTH-LuoLuoNotangYuanTi 1" pitchFamily="2" charset="-128"/>
              </a:rPr>
              <a:t>câu chuyện</a:t>
            </a:r>
            <a:endParaRPr lang="en-US" sz="9600" b="1" dirty="0">
              <a:ln w="0"/>
              <a:blipFill dpi="0" rotWithShape="1">
                <a:blip r:embed="rId15">
                  <a:extLst>
                    <a:ext uri="{28A0092B-C50C-407E-A947-70E740481C1C}">
                      <a14:useLocalDpi xmlns:a14="http://schemas.microsoft.com/office/drawing/2010/main" val="0"/>
                    </a:ext>
                  </a:extLst>
                </a:blip>
                <a:srcRect/>
                <a:stretch>
                  <a:fillRect/>
                </a:stretch>
              </a:blipFill>
              <a:effectLst>
                <a:outerShdw blurRad="38100" dist="25400" dir="5400000" algn="ctr" rotWithShape="0">
                  <a:srgbClr val="6E747A">
                    <a:alpha val="43000"/>
                  </a:srgbClr>
                </a:outerShdw>
              </a:effectLst>
              <a:latin typeface="UTM Edwardian" panose="02040603050506020204" pitchFamily="18" charset="0"/>
              <a:ea typeface="LNTH-LuoLuoNotangYuanTi 1" pitchFamily="2" charset="-128"/>
              <a:cs typeface="LNTH-LuoLuoNotangYuanTi 1" pitchFamily="2" charset="-128"/>
            </a:endParaRPr>
          </a:p>
        </p:txBody>
      </p:sp>
      <p:pic>
        <p:nvPicPr>
          <p:cNvPr id="2" name="5b99ee4b-53f0-498a-b7e3-a3b0400ce84a">
            <a:hlinkClick r:id="" action="ppaction://media"/>
            <a:extLst>
              <a:ext uri="{FF2B5EF4-FFF2-40B4-BE49-F238E27FC236}">
                <a16:creationId xmlns="" xmlns:a16="http://schemas.microsoft.com/office/drawing/2014/main" id="{74C40689-AED3-BE42-EDF6-CD4D4B5B03E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737456" y="1511893"/>
            <a:ext cx="487363" cy="487363"/>
          </a:xfrm>
          <a:prstGeom prst="rect">
            <a:avLst/>
          </a:prstGeom>
        </p:spPr>
      </p:pic>
      <p:pic>
        <p:nvPicPr>
          <p:cNvPr id="3" name="b6ea5d22-01d4-4f69-88e5-6b889e5a15a3">
            <a:hlinkClick r:id="" action="ppaction://media"/>
            <a:extLst>
              <a:ext uri="{FF2B5EF4-FFF2-40B4-BE49-F238E27FC236}">
                <a16:creationId xmlns="" xmlns:a16="http://schemas.microsoft.com/office/drawing/2014/main" id="{EF0A4FF1-D52D-8867-E808-82D0897E8874}"/>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729505" y="2084387"/>
            <a:ext cx="487363" cy="487363"/>
          </a:xfrm>
          <a:prstGeom prst="rect">
            <a:avLst/>
          </a:prstGeom>
        </p:spPr>
      </p:pic>
      <p:pic>
        <p:nvPicPr>
          <p:cNvPr id="4" name="e572c34b-893f-414e-b21c-a50de0f1193c">
            <a:hlinkClick r:id="" action="ppaction://media"/>
            <a:extLst>
              <a:ext uri="{FF2B5EF4-FFF2-40B4-BE49-F238E27FC236}">
                <a16:creationId xmlns="" xmlns:a16="http://schemas.microsoft.com/office/drawing/2014/main" id="{E9B99E7C-08B6-190B-5112-6A9F2EFE552F}"/>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737456" y="2571750"/>
            <a:ext cx="487363" cy="487363"/>
          </a:xfrm>
          <a:prstGeom prst="rect">
            <a:avLst/>
          </a:prstGeom>
        </p:spPr>
      </p:pic>
      <p:pic>
        <p:nvPicPr>
          <p:cNvPr id="6" name="86ba3894-2f6e-4166-9649-bc8812e1b71d">
            <a:hlinkClick r:id="" action="ppaction://media"/>
            <a:extLst>
              <a:ext uri="{FF2B5EF4-FFF2-40B4-BE49-F238E27FC236}">
                <a16:creationId xmlns="" xmlns:a16="http://schemas.microsoft.com/office/drawing/2014/main" id="{B0D579F5-DBBD-A0CC-CF2E-78C0F5F45271}"/>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737457" y="3051206"/>
            <a:ext cx="487363" cy="487363"/>
          </a:xfrm>
          <a:prstGeom prst="rect">
            <a:avLst/>
          </a:prstGeom>
        </p:spPr>
      </p:pic>
      <p:pic>
        <p:nvPicPr>
          <p:cNvPr id="7" name="2690e579-f515-4a3b-a176-99862cb78f52">
            <a:hlinkClick r:id="" action="ppaction://media"/>
            <a:extLst>
              <a:ext uri="{FF2B5EF4-FFF2-40B4-BE49-F238E27FC236}">
                <a16:creationId xmlns="" xmlns:a16="http://schemas.microsoft.com/office/drawing/2014/main" id="{ACB11C33-148A-3F41-96D6-296029EFB5E6}"/>
              </a:ext>
            </a:extLst>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729505" y="357653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13" name="chimes.wav"/>
                                        </p:tgtEl>
                                      </p:cMediaNode>
                                    </p:audio>
                                  </p:subTnLst>
                                </p:cTn>
                              </p:par>
                            </p:childTnLst>
                          </p:cTn>
                        </p:par>
                        <p:par>
                          <p:cTn id="15" fill="hold">
                            <p:stCondLst>
                              <p:cond delay="1000"/>
                            </p:stCondLst>
                            <p:childTnLst>
                              <p:par>
                                <p:cTn id="16" presetID="34" presetClass="emph" presetSubtype="0" fill="hold" grpId="1" nodeType="afterEffect">
                                  <p:stCondLst>
                                    <p:cond delay="0"/>
                                  </p:stCondLst>
                                  <p:iterate type="lt">
                                    <p:tmPct val="10000"/>
                                  </p:iterate>
                                  <p:childTnLst>
                                    <p:animMotion origin="layout" path="M 0 -3.58025E-6 L 0 -0.07222 " pathEditMode="relative" rAng="0" ptsTypes="AA">
                                      <p:cBhvr>
                                        <p:cTn id="17" dur="250" accel="50000" decel="50000" autoRev="1" fill="hold">
                                          <p:stCondLst>
                                            <p:cond delay="0"/>
                                          </p:stCondLst>
                                        </p:cTn>
                                        <p:tgtEl>
                                          <p:spTgt spid="5"/>
                                        </p:tgtEl>
                                        <p:attrNameLst>
                                          <p:attrName>ppt_x</p:attrName>
                                          <p:attrName>ppt_y</p:attrName>
                                        </p:attrNameLst>
                                      </p:cBhvr>
                                      <p:rCtr x="0" y="-3611"/>
                                    </p:animMotion>
                                    <p:animRot by="1500000">
                                      <p:cBhvr>
                                        <p:cTn id="18" dur="125" fill="hold">
                                          <p:stCondLst>
                                            <p:cond delay="0"/>
                                          </p:stCondLst>
                                        </p:cTn>
                                        <p:tgtEl>
                                          <p:spTgt spid="5"/>
                                        </p:tgtEl>
                                        <p:attrNameLst>
                                          <p:attrName>r</p:attrName>
                                        </p:attrNameLst>
                                      </p:cBhvr>
                                    </p:animRot>
                                    <p:animRot by="-1500000">
                                      <p:cBhvr>
                                        <p:cTn id="19" dur="125" fill="hold">
                                          <p:stCondLst>
                                            <p:cond delay="125"/>
                                          </p:stCondLst>
                                        </p:cTn>
                                        <p:tgtEl>
                                          <p:spTgt spid="5"/>
                                        </p:tgtEl>
                                        <p:attrNameLst>
                                          <p:attrName>r</p:attrName>
                                        </p:attrNameLst>
                                      </p:cBhvr>
                                    </p:animRot>
                                    <p:animRot by="-1500000">
                                      <p:cBhvr>
                                        <p:cTn id="20" dur="125" fill="hold">
                                          <p:stCondLst>
                                            <p:cond delay="250"/>
                                          </p:stCondLst>
                                        </p:cTn>
                                        <p:tgtEl>
                                          <p:spTgt spid="5"/>
                                        </p:tgtEl>
                                        <p:attrNameLst>
                                          <p:attrName>r</p:attrName>
                                        </p:attrNameLst>
                                      </p:cBhvr>
                                    </p:animRot>
                                    <p:animRot by="1500000">
                                      <p:cBhvr>
                                        <p:cTn id="21" dur="125" fill="hold">
                                          <p:stCondLst>
                                            <p:cond delay="375"/>
                                          </p:stCondLst>
                                        </p:cTn>
                                        <p:tgtEl>
                                          <p:spTgt spid="5"/>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2358" fill="hold"/>
                                        <p:tgtEl>
                                          <p:spTgt spid="2"/>
                                        </p:tgtEl>
                                      </p:cBhvr>
                                    </p:cmd>
                                  </p:childTnLst>
                                </p:cTn>
                              </p:par>
                            </p:childTnLst>
                          </p:cTn>
                        </p:par>
                        <p:par>
                          <p:cTn id="26" fill="hold">
                            <p:stCondLst>
                              <p:cond delay="12358"/>
                            </p:stCondLst>
                            <p:childTnLst>
                              <p:par>
                                <p:cTn id="27" presetID="1" presetClass="mediacall" presetSubtype="0" fill="hold" nodeType="afterEffect">
                                  <p:stCondLst>
                                    <p:cond delay="0"/>
                                  </p:stCondLst>
                                  <p:childTnLst>
                                    <p:cmd type="call" cmd="playFrom(0.0)">
                                      <p:cBhvr>
                                        <p:cTn id="28" dur="15167" fill="hold"/>
                                        <p:tgtEl>
                                          <p:spTgt spid="3"/>
                                        </p:tgtEl>
                                      </p:cBhvr>
                                    </p:cmd>
                                  </p:childTnLst>
                                </p:cTn>
                              </p:par>
                            </p:childTnLst>
                          </p:cTn>
                        </p:par>
                        <p:par>
                          <p:cTn id="29" fill="hold">
                            <p:stCondLst>
                              <p:cond delay="27525"/>
                            </p:stCondLst>
                            <p:childTnLst>
                              <p:par>
                                <p:cTn id="30" presetID="1" presetClass="mediacall" presetSubtype="0" fill="hold" nodeType="afterEffect">
                                  <p:stCondLst>
                                    <p:cond delay="0"/>
                                  </p:stCondLst>
                                  <p:childTnLst>
                                    <p:cmd type="call" cmd="playFrom(0.0)">
                                      <p:cBhvr>
                                        <p:cTn id="31" dur="17067" fill="hold"/>
                                        <p:tgtEl>
                                          <p:spTgt spid="4"/>
                                        </p:tgtEl>
                                      </p:cBhvr>
                                    </p:cmd>
                                  </p:childTnLst>
                                </p:cTn>
                              </p:par>
                            </p:childTnLst>
                          </p:cTn>
                        </p:par>
                        <p:par>
                          <p:cTn id="32" fill="hold">
                            <p:stCondLst>
                              <p:cond delay="44592"/>
                            </p:stCondLst>
                            <p:childTnLst>
                              <p:par>
                                <p:cTn id="33" presetID="1" presetClass="mediacall" presetSubtype="0" fill="hold" nodeType="afterEffect">
                                  <p:stCondLst>
                                    <p:cond delay="0"/>
                                  </p:stCondLst>
                                  <p:childTnLst>
                                    <p:cmd type="call" cmd="playFrom(0.0)">
                                      <p:cBhvr>
                                        <p:cTn id="34" dur="18768" fill="hold"/>
                                        <p:tgtEl>
                                          <p:spTgt spid="6"/>
                                        </p:tgtEl>
                                      </p:cBhvr>
                                    </p:cmd>
                                  </p:childTnLst>
                                </p:cTn>
                              </p:par>
                            </p:childTnLst>
                          </p:cTn>
                        </p:par>
                        <p:par>
                          <p:cTn id="35" fill="hold">
                            <p:stCondLst>
                              <p:cond delay="63360"/>
                            </p:stCondLst>
                            <p:childTnLst>
                              <p:par>
                                <p:cTn id="36" presetID="1" presetClass="mediacall" presetSubtype="0" fill="hold" nodeType="afterEffect">
                                  <p:stCondLst>
                                    <p:cond delay="0"/>
                                  </p:stCondLst>
                                  <p:childTnLst>
                                    <p:cmd type="call" cmd="playFrom(0.0)">
                                      <p:cBhvr>
                                        <p:cTn id="37" dur="1659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audio>
              <p:cMediaNode vol="80000">
                <p:cTn id="39" fill="hold" display="0">
                  <p:stCondLst>
                    <p:cond delay="indefinite"/>
                  </p:stCondLst>
                  <p:endCondLst>
                    <p:cond evt="onStopAudio" delay="0">
                      <p:tgtEl>
                        <p:sldTgt/>
                      </p:tgtEl>
                    </p:cond>
                  </p:endCondLst>
                </p:cTn>
                <p:tgtEl>
                  <p:spTgt spid="3"/>
                </p:tgtEl>
              </p:cMediaNode>
            </p:audio>
            <p:audio>
              <p:cMediaNode vol="80000">
                <p:cTn id="40" fill="hold" display="0">
                  <p:stCondLst>
                    <p:cond delay="indefinite"/>
                  </p:stCondLst>
                  <p:endCondLst>
                    <p:cond evt="onStopAudio" delay="0">
                      <p:tgtEl>
                        <p:sldTgt/>
                      </p:tgtEl>
                    </p:cond>
                  </p:endCondLst>
                </p:cTn>
                <p:tgtEl>
                  <p:spTgt spid="4"/>
                </p:tgtEl>
              </p:cMediaNode>
            </p:audio>
            <p:audio>
              <p:cMediaNode vol="80000">
                <p:cTn id="41" fill="hold" display="0">
                  <p:stCondLst>
                    <p:cond delay="indefinite"/>
                  </p:stCondLst>
                  <p:endCondLst>
                    <p:cond evt="onStopAudio" delay="0">
                      <p:tgtEl>
                        <p:sldTgt/>
                      </p:tgtEl>
                    </p:cond>
                  </p:endCondLst>
                </p:cTn>
                <p:tgtEl>
                  <p:spTgt spid="6"/>
                </p:tgtEl>
              </p:cMediaNode>
            </p:audio>
            <p:audio>
              <p:cMediaNode vol="80000">
                <p:cTn id="42" fill="hold" display="0">
                  <p:stCondLst>
                    <p:cond delay="indefinite"/>
                  </p:stCondLst>
                  <p:endCondLst>
                    <p:cond evt="onStopAudio" delay="0">
                      <p:tgtEl>
                        <p:sldTgt/>
                      </p:tgtEl>
                    </p:cond>
                  </p:endCondLst>
                </p:cTn>
                <p:tgtEl>
                  <p:spTgt spid="7"/>
                </p:tgtEl>
              </p:cMediaNode>
            </p:audio>
          </p:childTnLst>
        </p:cTn>
      </p:par>
    </p:tnLst>
    <p:bldLst>
      <p:bldP spid="5" grpId="0"/>
      <p:bldP spid="5"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15" name="Hình chữ nhật: Góc Tròn 14">
            <a:extLst>
              <a:ext uri="{FF2B5EF4-FFF2-40B4-BE49-F238E27FC236}">
                <a16:creationId xmlns="" xmlns:a16="http://schemas.microsoft.com/office/drawing/2014/main" id="{86897E71-37E0-1ED6-B9EF-56C1EC0AC36B}"/>
              </a:ext>
            </a:extLst>
          </p:cNvPr>
          <p:cNvSpPr/>
          <p:nvPr/>
        </p:nvSpPr>
        <p:spPr>
          <a:xfrm>
            <a:off x="1" y="0"/>
            <a:ext cx="9144000" cy="5143500"/>
          </a:xfrm>
          <a:prstGeom prst="roundRect">
            <a:avLst>
              <a:gd name="adj" fmla="val 11545"/>
            </a:avLst>
          </a:prstGeom>
          <a:solidFill>
            <a:srgbClr val="FBFBFB">
              <a:alpha val="8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Hộp Văn bản 1">
            <a:extLst>
              <a:ext uri="{FF2B5EF4-FFF2-40B4-BE49-F238E27FC236}">
                <a16:creationId xmlns="" xmlns:a16="http://schemas.microsoft.com/office/drawing/2014/main" id="{4F15ACCC-D660-E138-B413-72AC547A5FDB}"/>
              </a:ext>
            </a:extLst>
          </p:cNvPr>
          <p:cNvSpPr txBox="1"/>
          <p:nvPr/>
        </p:nvSpPr>
        <p:spPr>
          <a:xfrm>
            <a:off x="2457293" y="0"/>
            <a:ext cx="4845647" cy="646331"/>
          </a:xfrm>
          <a:prstGeom prst="rect">
            <a:avLst/>
          </a:prstGeom>
          <a:noFill/>
        </p:spPr>
        <p:txBody>
          <a:bodyPr wrap="square" rtlCol="0">
            <a:spAutoFit/>
          </a:bodyPr>
          <a:lstStyle/>
          <a:p>
            <a:r>
              <a:rPr lang="en-US" sz="3600">
                <a:ln>
                  <a:solidFill>
                    <a:schemeClr val="tx1"/>
                  </a:solidFill>
                </a:ln>
                <a:solidFill>
                  <a:schemeClr val="accent5"/>
                </a:solidFill>
                <a:latin typeface="SVN-Hole Hearted" panose="020B0A06020104020203" pitchFamily="34" charset="0"/>
                <a:cs typeface="Calibri" panose="020F0502020204030204" pitchFamily="34" charset="0"/>
              </a:rPr>
              <a:t>BỒ</a:t>
            </a:r>
            <a:r>
              <a:rPr lang="en-US" sz="3600">
                <a:ln>
                  <a:solidFill>
                    <a:schemeClr val="tx1"/>
                  </a:solidFill>
                </a:ln>
                <a:latin typeface="SVN-Hole Hearted" panose="020B0A06020104020203" pitchFamily="34" charset="0"/>
                <a:cs typeface="Calibri" panose="020F0502020204030204" pitchFamily="34" charset="0"/>
              </a:rPr>
              <a:t> </a:t>
            </a:r>
            <a:r>
              <a:rPr lang="en-US" sz="3600">
                <a:ln>
                  <a:solidFill>
                    <a:schemeClr val="tx1"/>
                  </a:solidFill>
                </a:ln>
                <a:solidFill>
                  <a:schemeClr val="accent4">
                    <a:lumMod val="75000"/>
                  </a:schemeClr>
                </a:solidFill>
                <a:latin typeface="SVN-Hole Hearted" panose="020B0A06020104020203" pitchFamily="34" charset="0"/>
                <a:cs typeface="Calibri" panose="020F0502020204030204" pitchFamily="34" charset="0"/>
              </a:rPr>
              <a:t>NÔNG</a:t>
            </a:r>
            <a:r>
              <a:rPr lang="en-US" sz="3600">
                <a:ln>
                  <a:solidFill>
                    <a:schemeClr val="tx1"/>
                  </a:solidFill>
                </a:ln>
                <a:latin typeface="SVN-Hole Hearted" panose="020B0A06020104020203" pitchFamily="34" charset="0"/>
                <a:cs typeface="Calibri" panose="020F0502020204030204" pitchFamily="34" charset="0"/>
              </a:rPr>
              <a:t> </a:t>
            </a:r>
            <a:r>
              <a:rPr lang="en-US" sz="3600">
                <a:ln>
                  <a:solidFill>
                    <a:schemeClr val="tx1"/>
                  </a:solidFill>
                </a:ln>
                <a:solidFill>
                  <a:schemeClr val="accent1">
                    <a:lumMod val="75000"/>
                  </a:schemeClr>
                </a:solidFill>
                <a:latin typeface="SVN-Hole Hearted" panose="020B0A06020104020203" pitchFamily="34" charset="0"/>
                <a:cs typeface="Calibri" panose="020F0502020204030204" pitchFamily="34" charset="0"/>
              </a:rPr>
              <a:t>CÓ</a:t>
            </a:r>
            <a:r>
              <a:rPr lang="en-US" sz="3600">
                <a:ln>
                  <a:solidFill>
                    <a:schemeClr val="tx1"/>
                  </a:solidFill>
                </a:ln>
                <a:latin typeface="SVN-Hole Hearted" panose="020B0A06020104020203" pitchFamily="34" charset="0"/>
                <a:cs typeface="Calibri" panose="020F0502020204030204" pitchFamily="34" charset="0"/>
              </a:rPr>
              <a:t> </a:t>
            </a:r>
            <a:r>
              <a:rPr lang="en-US" sz="3600">
                <a:ln>
                  <a:solidFill>
                    <a:schemeClr val="tx1"/>
                  </a:solidFill>
                </a:ln>
                <a:solidFill>
                  <a:srgbClr val="EC2C67"/>
                </a:solidFill>
                <a:latin typeface="SVN-Hole Hearted" panose="020B0A06020104020203" pitchFamily="34" charset="0"/>
                <a:cs typeface="Calibri" panose="020F0502020204030204" pitchFamily="34" charset="0"/>
              </a:rPr>
              <a:t>HIẾU</a:t>
            </a:r>
          </a:p>
        </p:txBody>
      </p:sp>
      <p:sp>
        <p:nvSpPr>
          <p:cNvPr id="3" name="Hình chữ nhật: Góc Tròn 2">
            <a:extLst>
              <a:ext uri="{FF2B5EF4-FFF2-40B4-BE49-F238E27FC236}">
                <a16:creationId xmlns="" xmlns:a16="http://schemas.microsoft.com/office/drawing/2014/main" id="{29E35DDB-0A41-6694-238A-50DA3C8FD91D}"/>
              </a:ext>
            </a:extLst>
          </p:cNvPr>
          <p:cNvSpPr/>
          <p:nvPr/>
        </p:nvSpPr>
        <p:spPr>
          <a:xfrm>
            <a:off x="262553" y="1562914"/>
            <a:ext cx="4617563" cy="32043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en-US" sz="2800" b="1">
                <a:solidFill>
                  <a:schemeClr val="tx1"/>
                </a:solidFill>
                <a:latin typeface="Calibri" panose="020F0502020204030204" pitchFamily="34" charset="0"/>
                <a:cs typeface="Calibri" panose="020F0502020204030204" pitchFamily="34" charset="0"/>
              </a:rPr>
              <a:t>Chú bồ nông làm gì khi mẹ bị thương?</a:t>
            </a:r>
          </a:p>
          <a:p>
            <a:pPr marL="457200" indent="-457200" algn="just">
              <a:buFont typeface="Arial" panose="020B0604020202020204" pitchFamily="34" charset="0"/>
              <a:buChar char="•"/>
            </a:pPr>
            <a:r>
              <a:rPr lang="en-US" sz="2800" b="1">
                <a:solidFill>
                  <a:schemeClr val="tx1"/>
                </a:solidFill>
                <a:latin typeface="Calibri" panose="020F0502020204030204" pitchFamily="34" charset="0"/>
                <a:cs typeface="Calibri" panose="020F0502020204030204" pitchFamily="34" charset="0"/>
              </a:rPr>
              <a:t>Ai đã giúp hai mẹ con bồ nông khi bồ nông mẹ </a:t>
            </a:r>
            <a:br>
              <a:rPr lang="en-US" sz="2800" b="1">
                <a:solidFill>
                  <a:schemeClr val="tx1"/>
                </a:solidFill>
                <a:latin typeface="Calibri" panose="020F0502020204030204" pitchFamily="34" charset="0"/>
                <a:cs typeface="Calibri" panose="020F0502020204030204" pitchFamily="34" charset="0"/>
              </a:rPr>
            </a:br>
            <a:r>
              <a:rPr lang="en-US" sz="2800" b="1">
                <a:solidFill>
                  <a:schemeClr val="tx1"/>
                </a:solidFill>
                <a:latin typeface="Calibri" panose="020F0502020204030204" pitchFamily="34" charset="0"/>
                <a:cs typeface="Calibri" panose="020F0502020204030204" pitchFamily="34" charset="0"/>
              </a:rPr>
              <a:t>gặp nạn? </a:t>
            </a:r>
          </a:p>
        </p:txBody>
      </p:sp>
      <p:sp>
        <p:nvSpPr>
          <p:cNvPr id="4" name="Rectangle: Rounded Corners 6">
            <a:extLst>
              <a:ext uri="{FF2B5EF4-FFF2-40B4-BE49-F238E27FC236}">
                <a16:creationId xmlns="" xmlns:a16="http://schemas.microsoft.com/office/drawing/2014/main" id="{E743D085-D75E-7DC0-A182-25556B9E50F1}"/>
              </a:ext>
            </a:extLst>
          </p:cNvPr>
          <p:cNvSpPr/>
          <p:nvPr/>
        </p:nvSpPr>
        <p:spPr>
          <a:xfrm>
            <a:off x="733556" y="1093133"/>
            <a:ext cx="3447473" cy="665139"/>
          </a:xfrm>
          <a:prstGeom prst="roundRect">
            <a:avLst>
              <a:gd name="adj" fmla="val 50000"/>
            </a:avLst>
          </a:prstGeom>
          <a:solidFill>
            <a:schemeClr val="accent3">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a:solidFill>
                  <a:srgbClr val="FFC000"/>
                </a:solidFill>
                <a:latin typeface="UVN Banh Mi" pitchFamily="2" charset="0"/>
              </a:rPr>
              <a:t>Gợi ý tranh </a:t>
            </a:r>
            <a:r>
              <a:rPr lang="en-US" sz="4400" dirty="0">
                <a:solidFill>
                  <a:srgbClr val="FFC000"/>
                </a:solidFill>
                <a:latin typeface="UVN Banh Mi" pitchFamily="2" charset="0"/>
              </a:rPr>
              <a:t>1</a:t>
            </a:r>
          </a:p>
        </p:txBody>
      </p:sp>
      <p:pic>
        <p:nvPicPr>
          <p:cNvPr id="7" name="Hình ảnh 6">
            <a:extLst>
              <a:ext uri="{FF2B5EF4-FFF2-40B4-BE49-F238E27FC236}">
                <a16:creationId xmlns="" xmlns:a16="http://schemas.microsoft.com/office/drawing/2014/main" id="{12FA0FD1-1B70-F03B-730A-B3354AC67B14}"/>
              </a:ext>
            </a:extLst>
          </p:cNvPr>
          <p:cNvPicPr>
            <a:picLocks noChangeAspect="1"/>
          </p:cNvPicPr>
          <p:nvPr/>
        </p:nvPicPr>
        <p:blipFill>
          <a:blip r:embed="rId4"/>
          <a:stretch>
            <a:fillRect/>
          </a:stretch>
        </p:blipFill>
        <p:spPr>
          <a:xfrm>
            <a:off x="5142668" y="1493906"/>
            <a:ext cx="3134640" cy="319754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4197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15" name="Hình chữ nhật: Góc Tròn 14">
            <a:extLst>
              <a:ext uri="{FF2B5EF4-FFF2-40B4-BE49-F238E27FC236}">
                <a16:creationId xmlns="" xmlns:a16="http://schemas.microsoft.com/office/drawing/2014/main" id="{86897E71-37E0-1ED6-B9EF-56C1EC0AC36B}"/>
              </a:ext>
            </a:extLst>
          </p:cNvPr>
          <p:cNvSpPr/>
          <p:nvPr/>
        </p:nvSpPr>
        <p:spPr>
          <a:xfrm>
            <a:off x="1" y="0"/>
            <a:ext cx="9144000" cy="5143500"/>
          </a:xfrm>
          <a:prstGeom prst="roundRect">
            <a:avLst>
              <a:gd name="adj" fmla="val 11545"/>
            </a:avLst>
          </a:prstGeom>
          <a:solidFill>
            <a:srgbClr val="FBFBFB">
              <a:alpha val="8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Hộp Văn bản 1">
            <a:extLst>
              <a:ext uri="{FF2B5EF4-FFF2-40B4-BE49-F238E27FC236}">
                <a16:creationId xmlns="" xmlns:a16="http://schemas.microsoft.com/office/drawing/2014/main" id="{4F15ACCC-D660-E138-B413-72AC547A5FDB}"/>
              </a:ext>
            </a:extLst>
          </p:cNvPr>
          <p:cNvSpPr txBox="1"/>
          <p:nvPr/>
        </p:nvSpPr>
        <p:spPr>
          <a:xfrm>
            <a:off x="2457293" y="0"/>
            <a:ext cx="4845647" cy="646331"/>
          </a:xfrm>
          <a:prstGeom prst="rect">
            <a:avLst/>
          </a:prstGeom>
          <a:noFill/>
        </p:spPr>
        <p:txBody>
          <a:bodyPr wrap="square" rtlCol="0">
            <a:spAutoFit/>
          </a:bodyPr>
          <a:lstStyle/>
          <a:p>
            <a:r>
              <a:rPr lang="en-US" sz="3600">
                <a:ln>
                  <a:solidFill>
                    <a:schemeClr val="tx1"/>
                  </a:solidFill>
                </a:ln>
                <a:solidFill>
                  <a:schemeClr val="accent5"/>
                </a:solidFill>
                <a:latin typeface="SVN-Hole Hearted" panose="020B0A06020104020203" pitchFamily="34" charset="0"/>
                <a:cs typeface="Calibri" panose="020F0502020204030204" pitchFamily="34" charset="0"/>
              </a:rPr>
              <a:t>BỒ</a:t>
            </a:r>
            <a:r>
              <a:rPr lang="en-US" sz="3600">
                <a:ln>
                  <a:solidFill>
                    <a:schemeClr val="tx1"/>
                  </a:solidFill>
                </a:ln>
                <a:latin typeface="SVN-Hole Hearted" panose="020B0A06020104020203" pitchFamily="34" charset="0"/>
                <a:cs typeface="Calibri" panose="020F0502020204030204" pitchFamily="34" charset="0"/>
              </a:rPr>
              <a:t> </a:t>
            </a:r>
            <a:r>
              <a:rPr lang="en-US" sz="3600">
                <a:ln>
                  <a:solidFill>
                    <a:schemeClr val="tx1"/>
                  </a:solidFill>
                </a:ln>
                <a:solidFill>
                  <a:schemeClr val="accent4">
                    <a:lumMod val="75000"/>
                  </a:schemeClr>
                </a:solidFill>
                <a:latin typeface="SVN-Hole Hearted" panose="020B0A06020104020203" pitchFamily="34" charset="0"/>
                <a:cs typeface="Calibri" panose="020F0502020204030204" pitchFamily="34" charset="0"/>
              </a:rPr>
              <a:t>NÔNG</a:t>
            </a:r>
            <a:r>
              <a:rPr lang="en-US" sz="3600">
                <a:ln>
                  <a:solidFill>
                    <a:schemeClr val="tx1"/>
                  </a:solidFill>
                </a:ln>
                <a:latin typeface="SVN-Hole Hearted" panose="020B0A06020104020203" pitchFamily="34" charset="0"/>
                <a:cs typeface="Calibri" panose="020F0502020204030204" pitchFamily="34" charset="0"/>
              </a:rPr>
              <a:t> </a:t>
            </a:r>
            <a:r>
              <a:rPr lang="en-US" sz="3600">
                <a:ln>
                  <a:solidFill>
                    <a:schemeClr val="tx1"/>
                  </a:solidFill>
                </a:ln>
                <a:solidFill>
                  <a:schemeClr val="accent1">
                    <a:lumMod val="75000"/>
                  </a:schemeClr>
                </a:solidFill>
                <a:latin typeface="SVN-Hole Hearted" panose="020B0A06020104020203" pitchFamily="34" charset="0"/>
                <a:cs typeface="Calibri" panose="020F0502020204030204" pitchFamily="34" charset="0"/>
              </a:rPr>
              <a:t>CÓ</a:t>
            </a:r>
            <a:r>
              <a:rPr lang="en-US" sz="3600">
                <a:ln>
                  <a:solidFill>
                    <a:schemeClr val="tx1"/>
                  </a:solidFill>
                </a:ln>
                <a:latin typeface="SVN-Hole Hearted" panose="020B0A06020104020203" pitchFamily="34" charset="0"/>
                <a:cs typeface="Calibri" panose="020F0502020204030204" pitchFamily="34" charset="0"/>
              </a:rPr>
              <a:t> </a:t>
            </a:r>
            <a:r>
              <a:rPr lang="en-US" sz="3600">
                <a:ln>
                  <a:solidFill>
                    <a:schemeClr val="tx1"/>
                  </a:solidFill>
                </a:ln>
                <a:solidFill>
                  <a:srgbClr val="EC2C67"/>
                </a:solidFill>
                <a:latin typeface="SVN-Hole Hearted" panose="020B0A06020104020203" pitchFamily="34" charset="0"/>
                <a:cs typeface="Calibri" panose="020F0502020204030204" pitchFamily="34" charset="0"/>
              </a:rPr>
              <a:t>HIẾU</a:t>
            </a:r>
          </a:p>
        </p:txBody>
      </p:sp>
      <p:sp>
        <p:nvSpPr>
          <p:cNvPr id="3" name="Hình chữ nhật: Góc Tròn 2">
            <a:extLst>
              <a:ext uri="{FF2B5EF4-FFF2-40B4-BE49-F238E27FC236}">
                <a16:creationId xmlns="" xmlns:a16="http://schemas.microsoft.com/office/drawing/2014/main" id="{29E35DDB-0A41-6694-238A-50DA3C8FD91D}"/>
              </a:ext>
            </a:extLst>
          </p:cNvPr>
          <p:cNvSpPr/>
          <p:nvPr/>
        </p:nvSpPr>
        <p:spPr>
          <a:xfrm>
            <a:off x="262553" y="1562914"/>
            <a:ext cx="4617563" cy="32043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en-US" sz="2800" b="1">
                <a:solidFill>
                  <a:schemeClr val="tx1"/>
                </a:solidFill>
                <a:latin typeface="Calibri" panose="020F0502020204030204" pitchFamily="34" charset="0"/>
                <a:cs typeface="Calibri" panose="020F0502020204030204" pitchFamily="34" charset="0"/>
              </a:rPr>
              <a:t>Tình trạng của mẹ bồ nông sau hai này như thế nào ?</a:t>
            </a:r>
          </a:p>
          <a:p>
            <a:pPr marL="457200" indent="-457200" algn="just">
              <a:buFont typeface="Arial" panose="020B0604020202020204" pitchFamily="34" charset="0"/>
              <a:buChar char="•"/>
            </a:pPr>
            <a:r>
              <a:rPr lang="en-US" sz="2800" b="1">
                <a:solidFill>
                  <a:schemeClr val="tx1"/>
                </a:solidFill>
                <a:latin typeface="Calibri" panose="020F0502020204030204" pitchFamily="34" charset="0"/>
                <a:cs typeface="Calibri" panose="020F0502020204030204" pitchFamily="34" charset="0"/>
              </a:rPr>
              <a:t>Bác bồ nông dặn bồ nông việc gì trước khi đi?</a:t>
            </a:r>
          </a:p>
        </p:txBody>
      </p:sp>
      <p:sp>
        <p:nvSpPr>
          <p:cNvPr id="4" name="Rectangle: Rounded Corners 6">
            <a:extLst>
              <a:ext uri="{FF2B5EF4-FFF2-40B4-BE49-F238E27FC236}">
                <a16:creationId xmlns="" xmlns:a16="http://schemas.microsoft.com/office/drawing/2014/main" id="{E743D085-D75E-7DC0-A182-25556B9E50F1}"/>
              </a:ext>
            </a:extLst>
          </p:cNvPr>
          <p:cNvSpPr/>
          <p:nvPr/>
        </p:nvSpPr>
        <p:spPr>
          <a:xfrm>
            <a:off x="733556" y="1093133"/>
            <a:ext cx="3447473" cy="665139"/>
          </a:xfrm>
          <a:prstGeom prst="roundRect">
            <a:avLst>
              <a:gd name="adj" fmla="val 50000"/>
            </a:avLst>
          </a:prstGeom>
          <a:solidFill>
            <a:schemeClr val="accent3">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a:solidFill>
                  <a:srgbClr val="FFC000"/>
                </a:solidFill>
                <a:latin typeface="UVN Banh Mi" pitchFamily="2" charset="0"/>
              </a:rPr>
              <a:t>Gợi ý tranh 2</a:t>
            </a:r>
            <a:endParaRPr lang="en-US" sz="4400" dirty="0">
              <a:solidFill>
                <a:srgbClr val="FFC000"/>
              </a:solidFill>
              <a:latin typeface="UVN Banh Mi" pitchFamily="2" charset="0"/>
            </a:endParaRPr>
          </a:p>
        </p:txBody>
      </p:sp>
      <p:pic>
        <p:nvPicPr>
          <p:cNvPr id="5" name="Hình ảnh 4">
            <a:extLst>
              <a:ext uri="{FF2B5EF4-FFF2-40B4-BE49-F238E27FC236}">
                <a16:creationId xmlns="" xmlns:a16="http://schemas.microsoft.com/office/drawing/2014/main" id="{4F65ECE9-A7A8-E6CC-C870-52F5D5923005}"/>
              </a:ext>
            </a:extLst>
          </p:cNvPr>
          <p:cNvPicPr>
            <a:picLocks noChangeAspect="1"/>
          </p:cNvPicPr>
          <p:nvPr/>
        </p:nvPicPr>
        <p:blipFill>
          <a:blip r:embed="rId4"/>
          <a:stretch>
            <a:fillRect/>
          </a:stretch>
        </p:blipFill>
        <p:spPr>
          <a:xfrm>
            <a:off x="5730785" y="1370273"/>
            <a:ext cx="2925018" cy="304928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9820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15" name="Hình chữ nhật: Góc Tròn 14">
            <a:extLst>
              <a:ext uri="{FF2B5EF4-FFF2-40B4-BE49-F238E27FC236}">
                <a16:creationId xmlns="" xmlns:a16="http://schemas.microsoft.com/office/drawing/2014/main" id="{86897E71-37E0-1ED6-B9EF-56C1EC0AC36B}"/>
              </a:ext>
            </a:extLst>
          </p:cNvPr>
          <p:cNvSpPr/>
          <p:nvPr/>
        </p:nvSpPr>
        <p:spPr>
          <a:xfrm>
            <a:off x="1" y="0"/>
            <a:ext cx="9144000" cy="5143500"/>
          </a:xfrm>
          <a:prstGeom prst="roundRect">
            <a:avLst>
              <a:gd name="adj" fmla="val 11545"/>
            </a:avLst>
          </a:prstGeom>
          <a:solidFill>
            <a:srgbClr val="FBFBFB">
              <a:alpha val="8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Hộp Văn bản 1">
            <a:extLst>
              <a:ext uri="{FF2B5EF4-FFF2-40B4-BE49-F238E27FC236}">
                <a16:creationId xmlns="" xmlns:a16="http://schemas.microsoft.com/office/drawing/2014/main" id="{4F15ACCC-D660-E138-B413-72AC547A5FDB}"/>
              </a:ext>
            </a:extLst>
          </p:cNvPr>
          <p:cNvSpPr txBox="1"/>
          <p:nvPr/>
        </p:nvSpPr>
        <p:spPr>
          <a:xfrm>
            <a:off x="2457293" y="0"/>
            <a:ext cx="4845647" cy="646331"/>
          </a:xfrm>
          <a:prstGeom prst="rect">
            <a:avLst/>
          </a:prstGeom>
          <a:noFill/>
        </p:spPr>
        <p:txBody>
          <a:bodyPr wrap="square" rtlCol="0">
            <a:spAutoFit/>
          </a:bodyPr>
          <a:lstStyle/>
          <a:p>
            <a:r>
              <a:rPr lang="en-US" sz="3600">
                <a:ln>
                  <a:solidFill>
                    <a:schemeClr val="tx1"/>
                  </a:solidFill>
                </a:ln>
                <a:solidFill>
                  <a:schemeClr val="accent5"/>
                </a:solidFill>
                <a:latin typeface="SVN-Hole Hearted" panose="020B0A06020104020203" pitchFamily="34" charset="0"/>
                <a:cs typeface="Calibri" panose="020F0502020204030204" pitchFamily="34" charset="0"/>
              </a:rPr>
              <a:t>BỒ</a:t>
            </a:r>
            <a:r>
              <a:rPr lang="en-US" sz="3600">
                <a:ln>
                  <a:solidFill>
                    <a:schemeClr val="tx1"/>
                  </a:solidFill>
                </a:ln>
                <a:latin typeface="SVN-Hole Hearted" panose="020B0A06020104020203" pitchFamily="34" charset="0"/>
                <a:cs typeface="Calibri" panose="020F0502020204030204" pitchFamily="34" charset="0"/>
              </a:rPr>
              <a:t> </a:t>
            </a:r>
            <a:r>
              <a:rPr lang="en-US" sz="3600">
                <a:ln>
                  <a:solidFill>
                    <a:schemeClr val="tx1"/>
                  </a:solidFill>
                </a:ln>
                <a:solidFill>
                  <a:schemeClr val="accent4">
                    <a:lumMod val="75000"/>
                  </a:schemeClr>
                </a:solidFill>
                <a:latin typeface="SVN-Hole Hearted" panose="020B0A06020104020203" pitchFamily="34" charset="0"/>
                <a:cs typeface="Calibri" panose="020F0502020204030204" pitchFamily="34" charset="0"/>
              </a:rPr>
              <a:t>NÔNG</a:t>
            </a:r>
            <a:r>
              <a:rPr lang="en-US" sz="3600">
                <a:ln>
                  <a:solidFill>
                    <a:schemeClr val="tx1"/>
                  </a:solidFill>
                </a:ln>
                <a:latin typeface="SVN-Hole Hearted" panose="020B0A06020104020203" pitchFamily="34" charset="0"/>
                <a:cs typeface="Calibri" panose="020F0502020204030204" pitchFamily="34" charset="0"/>
              </a:rPr>
              <a:t> </a:t>
            </a:r>
            <a:r>
              <a:rPr lang="en-US" sz="3600">
                <a:ln>
                  <a:solidFill>
                    <a:schemeClr val="tx1"/>
                  </a:solidFill>
                </a:ln>
                <a:solidFill>
                  <a:schemeClr val="accent1">
                    <a:lumMod val="75000"/>
                  </a:schemeClr>
                </a:solidFill>
                <a:latin typeface="SVN-Hole Hearted" panose="020B0A06020104020203" pitchFamily="34" charset="0"/>
                <a:cs typeface="Calibri" panose="020F0502020204030204" pitchFamily="34" charset="0"/>
              </a:rPr>
              <a:t>CÓ</a:t>
            </a:r>
            <a:r>
              <a:rPr lang="en-US" sz="3600">
                <a:ln>
                  <a:solidFill>
                    <a:schemeClr val="tx1"/>
                  </a:solidFill>
                </a:ln>
                <a:latin typeface="SVN-Hole Hearted" panose="020B0A06020104020203" pitchFamily="34" charset="0"/>
                <a:cs typeface="Calibri" panose="020F0502020204030204" pitchFamily="34" charset="0"/>
              </a:rPr>
              <a:t> </a:t>
            </a:r>
            <a:r>
              <a:rPr lang="en-US" sz="3600">
                <a:ln>
                  <a:solidFill>
                    <a:schemeClr val="tx1"/>
                  </a:solidFill>
                </a:ln>
                <a:solidFill>
                  <a:srgbClr val="EC2C67"/>
                </a:solidFill>
                <a:latin typeface="SVN-Hole Hearted" panose="020B0A06020104020203" pitchFamily="34" charset="0"/>
                <a:cs typeface="Calibri" panose="020F0502020204030204" pitchFamily="34" charset="0"/>
              </a:rPr>
              <a:t>HIẾU</a:t>
            </a:r>
          </a:p>
        </p:txBody>
      </p:sp>
      <p:sp>
        <p:nvSpPr>
          <p:cNvPr id="3" name="Hình chữ nhật: Góc Tròn 2">
            <a:extLst>
              <a:ext uri="{FF2B5EF4-FFF2-40B4-BE49-F238E27FC236}">
                <a16:creationId xmlns="" xmlns:a16="http://schemas.microsoft.com/office/drawing/2014/main" id="{29E35DDB-0A41-6694-238A-50DA3C8FD91D}"/>
              </a:ext>
            </a:extLst>
          </p:cNvPr>
          <p:cNvSpPr/>
          <p:nvPr/>
        </p:nvSpPr>
        <p:spPr>
          <a:xfrm>
            <a:off x="262553" y="1562914"/>
            <a:ext cx="4617563" cy="32043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en-US" sz="2800" b="1" dirty="0" err="1">
                <a:solidFill>
                  <a:schemeClr val="tx1"/>
                </a:solidFill>
                <a:latin typeface="Calibri" panose="020F0502020204030204" pitchFamily="34" charset="0"/>
                <a:cs typeface="Calibri" panose="020F0502020204030204" pitchFamily="34" charset="0"/>
              </a:rPr>
              <a:t>Hằng</a:t>
            </a:r>
            <a:r>
              <a:rPr lang="en-US" sz="2800" b="1" dirty="0">
                <a:solidFill>
                  <a:schemeClr val="tx1"/>
                </a:solidFill>
                <a:latin typeface="Calibri" panose="020F0502020204030204" pitchFamily="34" charset="0"/>
                <a:cs typeface="Calibri" panose="020F0502020204030204" pitchFamily="34" charset="0"/>
              </a:rPr>
              <a:t> </a:t>
            </a:r>
            <a:r>
              <a:rPr lang="en-US" sz="2800" b="1" dirty="0" err="1" smtClean="0">
                <a:solidFill>
                  <a:schemeClr val="tx1"/>
                </a:solidFill>
                <a:latin typeface="Calibri" panose="020F0502020204030204" pitchFamily="34" charset="0"/>
                <a:cs typeface="Calibri" panose="020F0502020204030204" pitchFamily="34" charset="0"/>
              </a:rPr>
              <a:t>ngày</a:t>
            </a:r>
            <a:r>
              <a:rPr lang="en-US" sz="2800" b="1" dirty="0" smtClean="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chú</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bồ</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nông</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làm</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gì</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để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chăm</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sóc</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mẹ</a:t>
            </a:r>
            <a:r>
              <a:rPr lang="en-US" sz="2800" b="1" dirty="0">
                <a:solidFill>
                  <a:schemeClr val="tx1"/>
                </a:solidFill>
                <a:latin typeface="Calibri" panose="020F0502020204030204" pitchFamily="34" charset="0"/>
                <a:cs typeface="Calibri" panose="020F0502020204030204" pitchFamily="34" charset="0"/>
              </a:rPr>
              <a:t>?</a:t>
            </a:r>
          </a:p>
          <a:p>
            <a:pPr marL="457200" indent="-457200" algn="just">
              <a:buFont typeface="Arial" panose="020B0604020202020204" pitchFamily="34" charset="0"/>
              <a:buChar char="•"/>
            </a:pPr>
            <a:r>
              <a:rPr lang="en-US" sz="2800" b="1" dirty="0" err="1">
                <a:solidFill>
                  <a:schemeClr val="tx1"/>
                </a:solidFill>
                <a:latin typeface="Calibri" panose="020F0502020204030204" pitchFamily="34" charset="0"/>
                <a:cs typeface="Calibri" panose="020F0502020204030204" pitchFamily="34" charset="0"/>
              </a:rPr>
              <a:t>Chú</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bồ</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nông</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đã</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hiểu</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ra</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điều</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gì</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sau</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những</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ngày</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chăm</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sóc</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mẹ</a:t>
            </a:r>
            <a:r>
              <a:rPr lang="en-US" sz="2800" b="1" dirty="0">
                <a:solidFill>
                  <a:schemeClr val="tx1"/>
                </a:solidFill>
                <a:latin typeface="Calibri" panose="020F0502020204030204" pitchFamily="34" charset="0"/>
                <a:cs typeface="Calibri" panose="020F0502020204030204" pitchFamily="34" charset="0"/>
              </a:rPr>
              <a:t>?</a:t>
            </a:r>
          </a:p>
        </p:txBody>
      </p:sp>
      <p:sp>
        <p:nvSpPr>
          <p:cNvPr id="4" name="Rectangle: Rounded Corners 6">
            <a:extLst>
              <a:ext uri="{FF2B5EF4-FFF2-40B4-BE49-F238E27FC236}">
                <a16:creationId xmlns="" xmlns:a16="http://schemas.microsoft.com/office/drawing/2014/main" id="{E743D085-D75E-7DC0-A182-25556B9E50F1}"/>
              </a:ext>
            </a:extLst>
          </p:cNvPr>
          <p:cNvSpPr/>
          <p:nvPr/>
        </p:nvSpPr>
        <p:spPr>
          <a:xfrm>
            <a:off x="733556" y="1093133"/>
            <a:ext cx="3447473" cy="665139"/>
          </a:xfrm>
          <a:prstGeom prst="roundRect">
            <a:avLst>
              <a:gd name="adj" fmla="val 50000"/>
            </a:avLst>
          </a:prstGeom>
          <a:solidFill>
            <a:schemeClr val="accent3">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a:solidFill>
                  <a:srgbClr val="FFC000"/>
                </a:solidFill>
                <a:latin typeface="UVN Banh Mi" pitchFamily="2" charset="0"/>
              </a:rPr>
              <a:t>Gợi ý Tranh 3</a:t>
            </a:r>
            <a:endParaRPr lang="en-US" sz="4400" dirty="0">
              <a:solidFill>
                <a:srgbClr val="FFC000"/>
              </a:solidFill>
              <a:latin typeface="UVN Banh Mi" pitchFamily="2" charset="0"/>
            </a:endParaRPr>
          </a:p>
        </p:txBody>
      </p:sp>
      <p:pic>
        <p:nvPicPr>
          <p:cNvPr id="6" name="Hình ảnh 5">
            <a:extLst>
              <a:ext uri="{FF2B5EF4-FFF2-40B4-BE49-F238E27FC236}">
                <a16:creationId xmlns="" xmlns:a16="http://schemas.microsoft.com/office/drawing/2014/main" id="{45EE8DF3-FE36-640C-F83F-29B3EA74B198}"/>
              </a:ext>
            </a:extLst>
          </p:cNvPr>
          <p:cNvPicPr>
            <a:picLocks noChangeAspect="1"/>
          </p:cNvPicPr>
          <p:nvPr/>
        </p:nvPicPr>
        <p:blipFill>
          <a:blip r:embed="rId4"/>
          <a:stretch>
            <a:fillRect/>
          </a:stretch>
        </p:blipFill>
        <p:spPr>
          <a:xfrm>
            <a:off x="5669933" y="1410347"/>
            <a:ext cx="3120051" cy="29307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0491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15" name="Hình chữ nhật: Góc Tròn 14">
            <a:extLst>
              <a:ext uri="{FF2B5EF4-FFF2-40B4-BE49-F238E27FC236}">
                <a16:creationId xmlns="" xmlns:a16="http://schemas.microsoft.com/office/drawing/2014/main" id="{86897E71-37E0-1ED6-B9EF-56C1EC0AC36B}"/>
              </a:ext>
            </a:extLst>
          </p:cNvPr>
          <p:cNvSpPr/>
          <p:nvPr/>
        </p:nvSpPr>
        <p:spPr>
          <a:xfrm>
            <a:off x="1" y="0"/>
            <a:ext cx="9144000" cy="5143500"/>
          </a:xfrm>
          <a:prstGeom prst="roundRect">
            <a:avLst>
              <a:gd name="adj" fmla="val 11545"/>
            </a:avLst>
          </a:prstGeom>
          <a:solidFill>
            <a:srgbClr val="FBFBFB">
              <a:alpha val="8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Hộp Văn bản 1">
            <a:extLst>
              <a:ext uri="{FF2B5EF4-FFF2-40B4-BE49-F238E27FC236}">
                <a16:creationId xmlns="" xmlns:a16="http://schemas.microsoft.com/office/drawing/2014/main" id="{4F15ACCC-D660-E138-B413-72AC547A5FDB}"/>
              </a:ext>
            </a:extLst>
          </p:cNvPr>
          <p:cNvSpPr txBox="1"/>
          <p:nvPr/>
        </p:nvSpPr>
        <p:spPr>
          <a:xfrm>
            <a:off x="2457293" y="0"/>
            <a:ext cx="4845647" cy="646331"/>
          </a:xfrm>
          <a:prstGeom prst="rect">
            <a:avLst/>
          </a:prstGeom>
          <a:noFill/>
        </p:spPr>
        <p:txBody>
          <a:bodyPr wrap="square" rtlCol="0">
            <a:spAutoFit/>
          </a:bodyPr>
          <a:lstStyle/>
          <a:p>
            <a:r>
              <a:rPr lang="en-US" sz="3600">
                <a:ln>
                  <a:solidFill>
                    <a:schemeClr val="tx1"/>
                  </a:solidFill>
                </a:ln>
                <a:solidFill>
                  <a:schemeClr val="accent5"/>
                </a:solidFill>
                <a:latin typeface="SVN-Hole Hearted" panose="020B0A06020104020203" pitchFamily="34" charset="0"/>
                <a:cs typeface="Calibri" panose="020F0502020204030204" pitchFamily="34" charset="0"/>
              </a:rPr>
              <a:t>BỒ</a:t>
            </a:r>
            <a:r>
              <a:rPr lang="en-US" sz="3600">
                <a:ln>
                  <a:solidFill>
                    <a:schemeClr val="tx1"/>
                  </a:solidFill>
                </a:ln>
                <a:latin typeface="SVN-Hole Hearted" panose="020B0A06020104020203" pitchFamily="34" charset="0"/>
                <a:cs typeface="Calibri" panose="020F0502020204030204" pitchFamily="34" charset="0"/>
              </a:rPr>
              <a:t> </a:t>
            </a:r>
            <a:r>
              <a:rPr lang="en-US" sz="3600">
                <a:ln>
                  <a:solidFill>
                    <a:schemeClr val="tx1"/>
                  </a:solidFill>
                </a:ln>
                <a:solidFill>
                  <a:schemeClr val="accent4">
                    <a:lumMod val="75000"/>
                  </a:schemeClr>
                </a:solidFill>
                <a:latin typeface="SVN-Hole Hearted" panose="020B0A06020104020203" pitchFamily="34" charset="0"/>
                <a:cs typeface="Calibri" panose="020F0502020204030204" pitchFamily="34" charset="0"/>
              </a:rPr>
              <a:t>NÔNG</a:t>
            </a:r>
            <a:r>
              <a:rPr lang="en-US" sz="3600">
                <a:ln>
                  <a:solidFill>
                    <a:schemeClr val="tx1"/>
                  </a:solidFill>
                </a:ln>
                <a:latin typeface="SVN-Hole Hearted" panose="020B0A06020104020203" pitchFamily="34" charset="0"/>
                <a:cs typeface="Calibri" panose="020F0502020204030204" pitchFamily="34" charset="0"/>
              </a:rPr>
              <a:t> </a:t>
            </a:r>
            <a:r>
              <a:rPr lang="en-US" sz="3600">
                <a:ln>
                  <a:solidFill>
                    <a:schemeClr val="tx1"/>
                  </a:solidFill>
                </a:ln>
                <a:solidFill>
                  <a:schemeClr val="accent1">
                    <a:lumMod val="75000"/>
                  </a:schemeClr>
                </a:solidFill>
                <a:latin typeface="SVN-Hole Hearted" panose="020B0A06020104020203" pitchFamily="34" charset="0"/>
                <a:cs typeface="Calibri" panose="020F0502020204030204" pitchFamily="34" charset="0"/>
              </a:rPr>
              <a:t>CÓ</a:t>
            </a:r>
            <a:r>
              <a:rPr lang="en-US" sz="3600">
                <a:ln>
                  <a:solidFill>
                    <a:schemeClr val="tx1"/>
                  </a:solidFill>
                </a:ln>
                <a:latin typeface="SVN-Hole Hearted" panose="020B0A06020104020203" pitchFamily="34" charset="0"/>
                <a:cs typeface="Calibri" panose="020F0502020204030204" pitchFamily="34" charset="0"/>
              </a:rPr>
              <a:t> </a:t>
            </a:r>
            <a:r>
              <a:rPr lang="en-US" sz="3600">
                <a:ln>
                  <a:solidFill>
                    <a:schemeClr val="tx1"/>
                  </a:solidFill>
                </a:ln>
                <a:solidFill>
                  <a:srgbClr val="EC2C67"/>
                </a:solidFill>
                <a:latin typeface="SVN-Hole Hearted" panose="020B0A06020104020203" pitchFamily="34" charset="0"/>
                <a:cs typeface="Calibri" panose="020F0502020204030204" pitchFamily="34" charset="0"/>
              </a:rPr>
              <a:t>HIẾU</a:t>
            </a:r>
          </a:p>
        </p:txBody>
      </p:sp>
      <p:sp>
        <p:nvSpPr>
          <p:cNvPr id="3" name="Hình chữ nhật: Góc Tròn 2">
            <a:extLst>
              <a:ext uri="{FF2B5EF4-FFF2-40B4-BE49-F238E27FC236}">
                <a16:creationId xmlns="" xmlns:a16="http://schemas.microsoft.com/office/drawing/2014/main" id="{29E35DDB-0A41-6694-238A-50DA3C8FD91D}"/>
              </a:ext>
            </a:extLst>
          </p:cNvPr>
          <p:cNvSpPr/>
          <p:nvPr/>
        </p:nvSpPr>
        <p:spPr>
          <a:xfrm>
            <a:off x="262553" y="1562914"/>
            <a:ext cx="4617563" cy="32043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en-US" sz="2800" b="1">
                <a:solidFill>
                  <a:schemeClr val="tx1"/>
                </a:solidFill>
                <a:latin typeface="Calibri" panose="020F0502020204030204" pitchFamily="34" charset="0"/>
                <a:cs typeface="Calibri" panose="020F0502020204030204" pitchFamily="34" charset="0"/>
              </a:rPr>
              <a:t>Vì dùng mỏ làm túi đựng thức ăn cho mẹ nên mỏ bồ nông như thế nào?</a:t>
            </a:r>
          </a:p>
          <a:p>
            <a:pPr marL="457200" indent="-457200" algn="just">
              <a:buFont typeface="Arial" panose="020B0604020202020204" pitchFamily="34" charset="0"/>
              <a:buChar char="•"/>
            </a:pPr>
            <a:r>
              <a:rPr lang="en-US" sz="2800" b="1">
                <a:solidFill>
                  <a:schemeClr val="tx1"/>
                </a:solidFill>
                <a:latin typeface="Calibri" panose="020F0502020204030204" pitchFamily="34" charset="0"/>
                <a:cs typeface="Calibri" panose="020F0502020204030204" pitchFamily="34" charset="0"/>
              </a:rPr>
              <a:t>Đối với bồ nông, chiếc mỏ đã trở thành điều gì?</a:t>
            </a:r>
          </a:p>
        </p:txBody>
      </p:sp>
      <p:sp>
        <p:nvSpPr>
          <p:cNvPr id="4" name="Rectangle: Rounded Corners 6">
            <a:extLst>
              <a:ext uri="{FF2B5EF4-FFF2-40B4-BE49-F238E27FC236}">
                <a16:creationId xmlns="" xmlns:a16="http://schemas.microsoft.com/office/drawing/2014/main" id="{E743D085-D75E-7DC0-A182-25556B9E50F1}"/>
              </a:ext>
            </a:extLst>
          </p:cNvPr>
          <p:cNvSpPr/>
          <p:nvPr/>
        </p:nvSpPr>
        <p:spPr>
          <a:xfrm>
            <a:off x="919536" y="1040952"/>
            <a:ext cx="3447473" cy="665139"/>
          </a:xfrm>
          <a:prstGeom prst="roundRect">
            <a:avLst>
              <a:gd name="adj" fmla="val 50000"/>
            </a:avLst>
          </a:prstGeom>
          <a:solidFill>
            <a:schemeClr val="accent3">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a:solidFill>
                  <a:srgbClr val="FFC000"/>
                </a:solidFill>
                <a:latin typeface="UVN Banh Mi" pitchFamily="2" charset="0"/>
              </a:rPr>
              <a:t>Gợi ý Tranh 4</a:t>
            </a:r>
            <a:endParaRPr lang="en-US" sz="4400" dirty="0">
              <a:solidFill>
                <a:srgbClr val="FFC000"/>
              </a:solidFill>
              <a:latin typeface="UVN Banh Mi" pitchFamily="2" charset="0"/>
            </a:endParaRPr>
          </a:p>
        </p:txBody>
      </p:sp>
      <p:pic>
        <p:nvPicPr>
          <p:cNvPr id="5" name="Hình ảnh 4">
            <a:extLst>
              <a:ext uri="{FF2B5EF4-FFF2-40B4-BE49-F238E27FC236}">
                <a16:creationId xmlns="" xmlns:a16="http://schemas.microsoft.com/office/drawing/2014/main" id="{E34476C0-F894-9B2B-A4BB-356CAAC9AB94}"/>
              </a:ext>
            </a:extLst>
          </p:cNvPr>
          <p:cNvPicPr>
            <a:picLocks noChangeAspect="1"/>
          </p:cNvPicPr>
          <p:nvPr/>
        </p:nvPicPr>
        <p:blipFill>
          <a:blip r:embed="rId4"/>
          <a:stretch>
            <a:fillRect/>
          </a:stretch>
        </p:blipFill>
        <p:spPr>
          <a:xfrm>
            <a:off x="5635748" y="1562915"/>
            <a:ext cx="3016269" cy="29780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9490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9000" b="-9000"/>
          </a:stretch>
        </a:blipFill>
        <a:effectLst/>
      </p:bgPr>
    </p:bg>
    <p:spTree>
      <p:nvGrpSpPr>
        <p:cNvPr id="1" name="Shape 913"/>
        <p:cNvGrpSpPr/>
        <p:nvPr/>
      </p:nvGrpSpPr>
      <p:grpSpPr>
        <a:xfrm>
          <a:off x="0" y="0"/>
          <a:ext cx="0" cy="0"/>
          <a:chOff x="0" y="0"/>
          <a:chExt cx="0" cy="0"/>
        </a:xfrm>
      </p:grpSpPr>
      <p:sp>
        <p:nvSpPr>
          <p:cNvPr id="15" name="Hình chữ nhật: Góc Tròn 14">
            <a:extLst>
              <a:ext uri="{FF2B5EF4-FFF2-40B4-BE49-F238E27FC236}">
                <a16:creationId xmlns="" xmlns:a16="http://schemas.microsoft.com/office/drawing/2014/main" id="{86897E71-37E0-1ED6-B9EF-56C1EC0AC36B}"/>
              </a:ext>
            </a:extLst>
          </p:cNvPr>
          <p:cNvSpPr/>
          <p:nvPr/>
        </p:nvSpPr>
        <p:spPr>
          <a:xfrm>
            <a:off x="1" y="0"/>
            <a:ext cx="9144000" cy="5143500"/>
          </a:xfrm>
          <a:prstGeom prst="roundRect">
            <a:avLst>
              <a:gd name="adj" fmla="val 11545"/>
            </a:avLst>
          </a:prstGeom>
          <a:solidFill>
            <a:srgbClr val="FBFBFB">
              <a:alpha val="8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Hộp Văn bản 1">
            <a:extLst>
              <a:ext uri="{FF2B5EF4-FFF2-40B4-BE49-F238E27FC236}">
                <a16:creationId xmlns="" xmlns:a16="http://schemas.microsoft.com/office/drawing/2014/main" id="{4F15ACCC-D660-E138-B413-72AC547A5FDB}"/>
              </a:ext>
            </a:extLst>
          </p:cNvPr>
          <p:cNvSpPr txBox="1"/>
          <p:nvPr/>
        </p:nvSpPr>
        <p:spPr>
          <a:xfrm>
            <a:off x="2457293" y="0"/>
            <a:ext cx="4845647" cy="769441"/>
          </a:xfrm>
          <a:prstGeom prst="rect">
            <a:avLst/>
          </a:prstGeom>
          <a:noFill/>
        </p:spPr>
        <p:txBody>
          <a:bodyPr wrap="square" rtlCol="0">
            <a:spAutoFit/>
          </a:bodyPr>
          <a:lstStyle/>
          <a:p>
            <a:r>
              <a:rPr lang="en-US" sz="4400">
                <a:ln>
                  <a:solidFill>
                    <a:schemeClr val="tx1"/>
                  </a:solidFill>
                </a:ln>
                <a:solidFill>
                  <a:schemeClr val="accent5"/>
                </a:solidFill>
                <a:effectLst>
                  <a:reflection blurRad="6350" stA="55000" endA="300" endPos="45500" dir="5400000" sy="-100000" algn="bl" rotWithShape="0"/>
                </a:effectLst>
                <a:latin typeface="SVN-Hole Hearted" panose="020B0A06020104020203" pitchFamily="34" charset="0"/>
                <a:cs typeface="Calibri" panose="020F0502020204030204" pitchFamily="34" charset="0"/>
              </a:rPr>
              <a:t>BỒ</a:t>
            </a:r>
            <a:r>
              <a:rPr lang="en-US" sz="4400">
                <a:ln>
                  <a:solidFill>
                    <a:schemeClr val="tx1"/>
                  </a:solidFill>
                </a:ln>
                <a:effectLst>
                  <a:reflection blurRad="6350" stA="55000" endA="300" endPos="45500" dir="5400000" sy="-100000" algn="bl" rotWithShape="0"/>
                </a:effectLst>
                <a:latin typeface="SVN-Hole Hearted" panose="020B0A06020104020203" pitchFamily="34" charset="0"/>
                <a:cs typeface="Calibri" panose="020F0502020204030204" pitchFamily="34" charset="0"/>
              </a:rPr>
              <a:t> </a:t>
            </a:r>
            <a:r>
              <a:rPr lang="en-US" sz="4400">
                <a:ln>
                  <a:solidFill>
                    <a:schemeClr val="tx1"/>
                  </a:solidFill>
                </a:ln>
                <a:solidFill>
                  <a:schemeClr val="accent4">
                    <a:lumMod val="75000"/>
                  </a:schemeClr>
                </a:solidFill>
                <a:effectLst>
                  <a:reflection blurRad="6350" stA="55000" endA="300" endPos="45500" dir="5400000" sy="-100000" algn="bl" rotWithShape="0"/>
                </a:effectLst>
                <a:latin typeface="SVN-Hole Hearted" panose="020B0A06020104020203" pitchFamily="34" charset="0"/>
                <a:cs typeface="Calibri" panose="020F0502020204030204" pitchFamily="34" charset="0"/>
              </a:rPr>
              <a:t>NÔNG</a:t>
            </a:r>
            <a:r>
              <a:rPr lang="en-US" sz="4400">
                <a:ln>
                  <a:solidFill>
                    <a:schemeClr val="tx1"/>
                  </a:solidFill>
                </a:ln>
                <a:effectLst>
                  <a:reflection blurRad="6350" stA="55000" endA="300" endPos="45500" dir="5400000" sy="-100000" algn="bl" rotWithShape="0"/>
                </a:effectLst>
                <a:latin typeface="SVN-Hole Hearted" panose="020B0A06020104020203" pitchFamily="34" charset="0"/>
                <a:cs typeface="Calibri" panose="020F0502020204030204" pitchFamily="34" charset="0"/>
              </a:rPr>
              <a:t> </a:t>
            </a:r>
            <a:r>
              <a:rPr lang="en-US" sz="4400">
                <a:ln>
                  <a:solidFill>
                    <a:schemeClr val="tx1"/>
                  </a:solidFill>
                </a:ln>
                <a:solidFill>
                  <a:schemeClr val="accent1">
                    <a:lumMod val="75000"/>
                  </a:schemeClr>
                </a:solidFill>
                <a:effectLst>
                  <a:reflection blurRad="6350" stA="55000" endA="300" endPos="45500" dir="5400000" sy="-100000" algn="bl" rotWithShape="0"/>
                </a:effectLst>
                <a:latin typeface="SVN-Hole Hearted" panose="020B0A06020104020203" pitchFamily="34" charset="0"/>
                <a:cs typeface="Calibri" panose="020F0502020204030204" pitchFamily="34" charset="0"/>
              </a:rPr>
              <a:t>CÓ</a:t>
            </a:r>
            <a:r>
              <a:rPr lang="en-US" sz="4400">
                <a:ln>
                  <a:solidFill>
                    <a:schemeClr val="tx1"/>
                  </a:solidFill>
                </a:ln>
                <a:effectLst>
                  <a:reflection blurRad="6350" stA="55000" endA="300" endPos="45500" dir="5400000" sy="-100000" algn="bl" rotWithShape="0"/>
                </a:effectLst>
                <a:latin typeface="SVN-Hole Hearted" panose="020B0A06020104020203" pitchFamily="34" charset="0"/>
                <a:cs typeface="Calibri" panose="020F0502020204030204" pitchFamily="34" charset="0"/>
              </a:rPr>
              <a:t> </a:t>
            </a:r>
            <a:r>
              <a:rPr lang="en-US" sz="4400">
                <a:ln>
                  <a:solidFill>
                    <a:schemeClr val="tx1"/>
                  </a:solidFill>
                </a:ln>
                <a:solidFill>
                  <a:srgbClr val="EC2C67"/>
                </a:solidFill>
                <a:effectLst>
                  <a:reflection blurRad="6350" stA="55000" endA="300" endPos="45500" dir="5400000" sy="-100000" algn="bl" rotWithShape="0"/>
                </a:effectLst>
                <a:latin typeface="SVN-Hole Hearted" panose="020B0A06020104020203" pitchFamily="34" charset="0"/>
                <a:cs typeface="Calibri" panose="020F0502020204030204" pitchFamily="34" charset="0"/>
              </a:rPr>
              <a:t>HIẾU</a:t>
            </a:r>
          </a:p>
        </p:txBody>
      </p:sp>
      <p:sp>
        <p:nvSpPr>
          <p:cNvPr id="6" name="Rectangle: Rounded Corners 22">
            <a:extLst>
              <a:ext uri="{FF2B5EF4-FFF2-40B4-BE49-F238E27FC236}">
                <a16:creationId xmlns="" xmlns:a16="http://schemas.microsoft.com/office/drawing/2014/main" id="{AA7AC8A8-BFC8-C2E0-1BDE-3046A66591F7}"/>
              </a:ext>
            </a:extLst>
          </p:cNvPr>
          <p:cNvSpPr/>
          <p:nvPr/>
        </p:nvSpPr>
        <p:spPr>
          <a:xfrm>
            <a:off x="3426474" y="1528446"/>
            <a:ext cx="5198333" cy="3501464"/>
          </a:xfrm>
          <a:custGeom>
            <a:avLst/>
            <a:gdLst>
              <a:gd name="connsiteX0" fmla="*/ 0 w 5198333"/>
              <a:gd name="connsiteY0" fmla="*/ 583589 h 3501464"/>
              <a:gd name="connsiteX1" fmla="*/ 583589 w 5198333"/>
              <a:gd name="connsiteY1" fmla="*/ 0 h 3501464"/>
              <a:gd name="connsiteX2" fmla="*/ 4614744 w 5198333"/>
              <a:gd name="connsiteY2" fmla="*/ 0 h 3501464"/>
              <a:gd name="connsiteX3" fmla="*/ 5198333 w 5198333"/>
              <a:gd name="connsiteY3" fmla="*/ 583589 h 3501464"/>
              <a:gd name="connsiteX4" fmla="*/ 5198333 w 5198333"/>
              <a:gd name="connsiteY4" fmla="*/ 2917875 h 3501464"/>
              <a:gd name="connsiteX5" fmla="*/ 4614744 w 5198333"/>
              <a:gd name="connsiteY5" fmla="*/ 3501464 h 3501464"/>
              <a:gd name="connsiteX6" fmla="*/ 583589 w 5198333"/>
              <a:gd name="connsiteY6" fmla="*/ 3501464 h 3501464"/>
              <a:gd name="connsiteX7" fmla="*/ 0 w 5198333"/>
              <a:gd name="connsiteY7" fmla="*/ 2917875 h 3501464"/>
              <a:gd name="connsiteX8" fmla="*/ 0 w 5198333"/>
              <a:gd name="connsiteY8" fmla="*/ 583589 h 3501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8333" h="3501464" fill="none" extrusionOk="0">
                <a:moveTo>
                  <a:pt x="0" y="583589"/>
                </a:moveTo>
                <a:cubicBezTo>
                  <a:pt x="7840" y="210711"/>
                  <a:pt x="254605" y="3696"/>
                  <a:pt x="583589" y="0"/>
                </a:cubicBezTo>
                <a:cubicBezTo>
                  <a:pt x="2354586" y="-73180"/>
                  <a:pt x="2774021" y="86135"/>
                  <a:pt x="4614744" y="0"/>
                </a:cubicBezTo>
                <a:cubicBezTo>
                  <a:pt x="4985395" y="14393"/>
                  <a:pt x="5156601" y="242537"/>
                  <a:pt x="5198333" y="583589"/>
                </a:cubicBezTo>
                <a:cubicBezTo>
                  <a:pt x="5354243" y="1155770"/>
                  <a:pt x="5058839" y="2421065"/>
                  <a:pt x="5198333" y="2917875"/>
                </a:cubicBezTo>
                <a:cubicBezTo>
                  <a:pt x="5193719" y="3239680"/>
                  <a:pt x="4963987" y="3467698"/>
                  <a:pt x="4614744" y="3501464"/>
                </a:cubicBezTo>
                <a:cubicBezTo>
                  <a:pt x="3283930" y="3546324"/>
                  <a:pt x="2421373" y="3619086"/>
                  <a:pt x="583589" y="3501464"/>
                </a:cubicBezTo>
                <a:cubicBezTo>
                  <a:pt x="245975" y="3534257"/>
                  <a:pt x="53737" y="3209182"/>
                  <a:pt x="0" y="2917875"/>
                </a:cubicBezTo>
                <a:cubicBezTo>
                  <a:pt x="-60313" y="1974004"/>
                  <a:pt x="168062" y="1505518"/>
                  <a:pt x="0" y="583589"/>
                </a:cubicBezTo>
                <a:close/>
              </a:path>
              <a:path w="5198333" h="3501464" stroke="0" extrusionOk="0">
                <a:moveTo>
                  <a:pt x="0" y="583589"/>
                </a:moveTo>
                <a:cubicBezTo>
                  <a:pt x="3400" y="282837"/>
                  <a:pt x="225917" y="-44711"/>
                  <a:pt x="583589" y="0"/>
                </a:cubicBezTo>
                <a:cubicBezTo>
                  <a:pt x="1077375" y="33707"/>
                  <a:pt x="2933082" y="-162475"/>
                  <a:pt x="4614744" y="0"/>
                </a:cubicBezTo>
                <a:cubicBezTo>
                  <a:pt x="4954632" y="-5400"/>
                  <a:pt x="5161626" y="288757"/>
                  <a:pt x="5198333" y="583589"/>
                </a:cubicBezTo>
                <a:cubicBezTo>
                  <a:pt x="5102144" y="1452773"/>
                  <a:pt x="5251848" y="2640984"/>
                  <a:pt x="5198333" y="2917875"/>
                </a:cubicBezTo>
                <a:cubicBezTo>
                  <a:pt x="5242648" y="3277201"/>
                  <a:pt x="4895698" y="3481263"/>
                  <a:pt x="4614744" y="3501464"/>
                </a:cubicBezTo>
                <a:cubicBezTo>
                  <a:pt x="2812382" y="3554315"/>
                  <a:pt x="2397785" y="3623746"/>
                  <a:pt x="583589" y="3501464"/>
                </a:cubicBezTo>
                <a:cubicBezTo>
                  <a:pt x="266106" y="3527967"/>
                  <a:pt x="11960" y="3241250"/>
                  <a:pt x="0" y="2917875"/>
                </a:cubicBezTo>
                <a:cubicBezTo>
                  <a:pt x="41338" y="2451308"/>
                  <a:pt x="-94415" y="1512406"/>
                  <a:pt x="0" y="583589"/>
                </a:cubicBezTo>
                <a:close/>
              </a:path>
            </a:pathLst>
          </a:custGeom>
          <a:solidFill>
            <a:schemeClr val="bg1"/>
          </a:solidFill>
          <a:ln w="38100">
            <a:solidFill>
              <a:schemeClr val="accent6">
                <a:lumMod val="50000"/>
              </a:schemeClr>
            </a:solidFill>
            <a:extLst>
              <a:ext uri="{C807C97D-BFC1-408E-A445-0C87EB9F89A2}">
                <ask:lineSketchStyleProps xmln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0" i="0" dirty="0">
                <a:solidFill>
                  <a:srgbClr val="000000"/>
                </a:solidFill>
                <a:effectLst/>
                <a:latin typeface="OpenSans"/>
              </a:rPr>
              <a:t>     </a:t>
            </a:r>
            <a:endParaRPr lang="en-US" sz="4000" dirty="0"/>
          </a:p>
        </p:txBody>
      </p:sp>
      <p:sp>
        <p:nvSpPr>
          <p:cNvPr id="7" name="Rectangle: Rounded Corners 31">
            <a:extLst>
              <a:ext uri="{FF2B5EF4-FFF2-40B4-BE49-F238E27FC236}">
                <a16:creationId xmlns="" xmlns:a16="http://schemas.microsoft.com/office/drawing/2014/main" id="{F37261E0-9FC2-99B1-7546-5C8BD7502755}"/>
              </a:ext>
            </a:extLst>
          </p:cNvPr>
          <p:cNvSpPr/>
          <p:nvPr/>
        </p:nvSpPr>
        <p:spPr>
          <a:xfrm>
            <a:off x="4500439" y="1274707"/>
            <a:ext cx="3179110" cy="507478"/>
          </a:xfrm>
          <a:custGeom>
            <a:avLst/>
            <a:gdLst>
              <a:gd name="connsiteX0" fmla="*/ 0 w 3179110"/>
              <a:gd name="connsiteY0" fmla="*/ 123931 h 507478"/>
              <a:gd name="connsiteX1" fmla="*/ 123931 w 3179110"/>
              <a:gd name="connsiteY1" fmla="*/ 0 h 507478"/>
              <a:gd name="connsiteX2" fmla="*/ 3055179 w 3179110"/>
              <a:gd name="connsiteY2" fmla="*/ 0 h 507478"/>
              <a:gd name="connsiteX3" fmla="*/ 3179110 w 3179110"/>
              <a:gd name="connsiteY3" fmla="*/ 123931 h 507478"/>
              <a:gd name="connsiteX4" fmla="*/ 3179110 w 3179110"/>
              <a:gd name="connsiteY4" fmla="*/ 383547 h 507478"/>
              <a:gd name="connsiteX5" fmla="*/ 3055179 w 3179110"/>
              <a:gd name="connsiteY5" fmla="*/ 507478 h 507478"/>
              <a:gd name="connsiteX6" fmla="*/ 123931 w 3179110"/>
              <a:gd name="connsiteY6" fmla="*/ 507478 h 507478"/>
              <a:gd name="connsiteX7" fmla="*/ 0 w 3179110"/>
              <a:gd name="connsiteY7" fmla="*/ 383547 h 507478"/>
              <a:gd name="connsiteX8" fmla="*/ 0 w 3179110"/>
              <a:gd name="connsiteY8" fmla="*/ 123931 h 50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9110" h="507478" fill="none" extrusionOk="0">
                <a:moveTo>
                  <a:pt x="0" y="123931"/>
                </a:moveTo>
                <a:cubicBezTo>
                  <a:pt x="-297" y="56528"/>
                  <a:pt x="46139" y="-6281"/>
                  <a:pt x="123931" y="0"/>
                </a:cubicBezTo>
                <a:cubicBezTo>
                  <a:pt x="927254" y="-35273"/>
                  <a:pt x="2290015" y="-144294"/>
                  <a:pt x="3055179" y="0"/>
                </a:cubicBezTo>
                <a:cubicBezTo>
                  <a:pt x="3131868" y="2509"/>
                  <a:pt x="3169075" y="47025"/>
                  <a:pt x="3179110" y="123931"/>
                </a:cubicBezTo>
                <a:cubicBezTo>
                  <a:pt x="3182313" y="185380"/>
                  <a:pt x="3170994" y="276753"/>
                  <a:pt x="3179110" y="383547"/>
                </a:cubicBezTo>
                <a:cubicBezTo>
                  <a:pt x="3189396" y="444213"/>
                  <a:pt x="3124394" y="506643"/>
                  <a:pt x="3055179" y="507478"/>
                </a:cubicBezTo>
                <a:cubicBezTo>
                  <a:pt x="2273496" y="585003"/>
                  <a:pt x="642102" y="463775"/>
                  <a:pt x="123931" y="507478"/>
                </a:cubicBezTo>
                <a:cubicBezTo>
                  <a:pt x="50928" y="506215"/>
                  <a:pt x="-1795" y="451967"/>
                  <a:pt x="0" y="383547"/>
                </a:cubicBezTo>
                <a:cubicBezTo>
                  <a:pt x="-6547" y="320414"/>
                  <a:pt x="12525" y="174875"/>
                  <a:pt x="0" y="123931"/>
                </a:cubicBezTo>
                <a:close/>
              </a:path>
              <a:path w="3179110" h="507478" stroke="0" extrusionOk="0">
                <a:moveTo>
                  <a:pt x="0" y="123931"/>
                </a:moveTo>
                <a:cubicBezTo>
                  <a:pt x="-1994" y="48597"/>
                  <a:pt x="51726" y="3045"/>
                  <a:pt x="123931" y="0"/>
                </a:cubicBezTo>
                <a:cubicBezTo>
                  <a:pt x="1145208" y="-95379"/>
                  <a:pt x="2316410" y="58096"/>
                  <a:pt x="3055179" y="0"/>
                </a:cubicBezTo>
                <a:cubicBezTo>
                  <a:pt x="3116603" y="-4942"/>
                  <a:pt x="3176119" y="53336"/>
                  <a:pt x="3179110" y="123931"/>
                </a:cubicBezTo>
                <a:cubicBezTo>
                  <a:pt x="3171765" y="210064"/>
                  <a:pt x="3161540" y="344649"/>
                  <a:pt x="3179110" y="383547"/>
                </a:cubicBezTo>
                <a:cubicBezTo>
                  <a:pt x="3181304" y="449385"/>
                  <a:pt x="3117082" y="500961"/>
                  <a:pt x="3055179" y="507478"/>
                </a:cubicBezTo>
                <a:cubicBezTo>
                  <a:pt x="2667929" y="447572"/>
                  <a:pt x="1010365" y="589992"/>
                  <a:pt x="123931" y="507478"/>
                </a:cubicBezTo>
                <a:cubicBezTo>
                  <a:pt x="48181" y="509284"/>
                  <a:pt x="-7791" y="459900"/>
                  <a:pt x="0" y="383547"/>
                </a:cubicBezTo>
                <a:cubicBezTo>
                  <a:pt x="18029" y="268226"/>
                  <a:pt x="8464" y="186134"/>
                  <a:pt x="0" y="123931"/>
                </a:cubicBezTo>
                <a:close/>
              </a:path>
            </a:pathLst>
          </a:custGeom>
          <a:solidFill>
            <a:srgbClr val="CCFFFF"/>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effectLst>
                  <a:outerShdw blurRad="38100" dist="38100" dir="2700000" algn="tl">
                    <a:srgbClr val="000000">
                      <a:alpha val="43137"/>
                    </a:srgbClr>
                  </a:outerShdw>
                </a:effectLst>
              </a:rPr>
              <a:t>Lưu</a:t>
            </a:r>
            <a:r>
              <a:rPr lang="en-US" sz="3600" b="1" dirty="0">
                <a:solidFill>
                  <a:srgbClr val="FF0000"/>
                </a:solidFill>
                <a:effectLst>
                  <a:outerShdw blurRad="38100" dist="38100" dir="2700000" algn="tl">
                    <a:srgbClr val="000000">
                      <a:alpha val="43137"/>
                    </a:srgbClr>
                  </a:outerShdw>
                </a:effectLst>
              </a:rPr>
              <a:t> ý </a:t>
            </a:r>
          </a:p>
        </p:txBody>
      </p:sp>
      <p:pic>
        <p:nvPicPr>
          <p:cNvPr id="10" name="Hình ảnh 9" descr="Ảnh có chứa văn bản, búp bê, đồ họa véc-tơ&#10;&#10;Mô tả được tạo tự động">
            <a:extLst>
              <a:ext uri="{FF2B5EF4-FFF2-40B4-BE49-F238E27FC236}">
                <a16:creationId xmlns="" xmlns:a16="http://schemas.microsoft.com/office/drawing/2014/main" id="{9E2A206C-F7B3-D9C9-EF96-4F308F60577F}"/>
              </a:ext>
            </a:extLst>
          </p:cNvPr>
          <p:cNvPicPr>
            <a:picLocks noChangeAspect="1"/>
          </p:cNvPicPr>
          <p:nvPr/>
        </p:nvPicPr>
        <p:blipFill>
          <a:blip r:embed="rId5"/>
          <a:stretch>
            <a:fillRect/>
          </a:stretch>
        </p:blipFill>
        <p:spPr>
          <a:xfrm>
            <a:off x="-491865" y="1857493"/>
            <a:ext cx="4160881" cy="3482642"/>
          </a:xfrm>
          <a:prstGeom prst="rect">
            <a:avLst/>
          </a:prstGeom>
        </p:spPr>
      </p:pic>
      <p:sp>
        <p:nvSpPr>
          <p:cNvPr id="11" name="TextBox 25">
            <a:extLst>
              <a:ext uri="{FF2B5EF4-FFF2-40B4-BE49-F238E27FC236}">
                <a16:creationId xmlns="" xmlns:a16="http://schemas.microsoft.com/office/drawing/2014/main" id="{50FB154E-D6B5-6926-6AD4-8E5B07237A0A}"/>
              </a:ext>
            </a:extLst>
          </p:cNvPr>
          <p:cNvSpPr txBox="1"/>
          <p:nvPr/>
        </p:nvSpPr>
        <p:spPr>
          <a:xfrm>
            <a:off x="4040424" y="1986127"/>
            <a:ext cx="4425412" cy="523220"/>
          </a:xfrm>
          <a:prstGeom prst="rect">
            <a:avLst/>
          </a:prstGeom>
          <a:noFill/>
        </p:spPr>
        <p:txBody>
          <a:bodyPr wrap="square" rtlCol="0">
            <a:spAutoFit/>
          </a:bodyPr>
          <a:lstStyle/>
          <a:p>
            <a:pPr algn="just"/>
            <a:r>
              <a:rPr lang="en-US" sz="2800" b="1" dirty="0" err="1">
                <a:latin typeface="Calibri" panose="020F0502020204030204" pitchFamily="34" charset="0"/>
                <a:cs typeface="Calibri" panose="020F0502020204030204" pitchFamily="34" charset="0"/>
              </a:rPr>
              <a:t>Khi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kể</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chuyện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học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sinh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cần</a:t>
            </a:r>
            <a:r>
              <a:rPr lang="en-US" sz="2800" b="1" dirty="0">
                <a:latin typeface="Calibri" panose="020F0502020204030204" pitchFamily="34" charset="0"/>
                <a:cs typeface="Calibri" panose="020F0502020204030204" pitchFamily="34" charset="0"/>
              </a:rPr>
              <a:t>:</a:t>
            </a:r>
          </a:p>
        </p:txBody>
      </p:sp>
      <p:sp>
        <p:nvSpPr>
          <p:cNvPr id="12" name="TextBox 26">
            <a:extLst>
              <a:ext uri="{FF2B5EF4-FFF2-40B4-BE49-F238E27FC236}">
                <a16:creationId xmlns="" xmlns:a16="http://schemas.microsoft.com/office/drawing/2014/main" id="{3A1209E2-9369-C1A3-83F7-4B90F40F26D1}"/>
              </a:ext>
            </a:extLst>
          </p:cNvPr>
          <p:cNvSpPr txBox="1"/>
          <p:nvPr/>
        </p:nvSpPr>
        <p:spPr>
          <a:xfrm>
            <a:off x="3605420" y="2740569"/>
            <a:ext cx="4959208" cy="1077218"/>
          </a:xfrm>
          <a:prstGeom prst="rect">
            <a:avLst/>
          </a:prstGeom>
          <a:noFill/>
        </p:spPr>
        <p:txBody>
          <a:bodyPr wrap="square" rtlCol="0">
            <a:spAutoFit/>
          </a:bodyPr>
          <a:lstStyle/>
          <a:p>
            <a:pPr marL="341313" indent="-341313" algn="just">
              <a:buFont typeface="Wingdings" panose="05000000000000000000" pitchFamily="2" charset="2"/>
              <a:buChar char="ü"/>
            </a:pPr>
            <a:r>
              <a:rPr lang="en-US" sz="3200" dirty="0" err="1">
                <a:latin typeface="Calibri" panose="020F0502020204030204" pitchFamily="34" charset="0"/>
                <a:cs typeface="Calibri" panose="020F0502020204030204" pitchFamily="34" charset="0"/>
              </a:rPr>
              <a:t>Sử</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dụng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ánh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mắt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cử</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chỉ</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kể</a:t>
            </a:r>
            <a:r>
              <a:rPr lang="en-US" sz="3200" dirty="0">
                <a:latin typeface="Calibri" panose="020F0502020204030204" pitchFamily="34" charset="0"/>
                <a:cs typeface="Calibri" panose="020F0502020204030204" pitchFamily="34" charset="0"/>
              </a:rPr>
              <a:t>.</a:t>
            </a:r>
          </a:p>
        </p:txBody>
      </p:sp>
      <p:sp>
        <p:nvSpPr>
          <p:cNvPr id="13" name="TextBox 10">
            <a:extLst>
              <a:ext uri="{FF2B5EF4-FFF2-40B4-BE49-F238E27FC236}">
                <a16:creationId xmlns="" xmlns:a16="http://schemas.microsoft.com/office/drawing/2014/main" id="{0EEA1764-9501-32CC-D0DF-7AB57524ADED}"/>
              </a:ext>
            </a:extLst>
          </p:cNvPr>
          <p:cNvSpPr txBox="1"/>
          <p:nvPr/>
        </p:nvSpPr>
        <p:spPr>
          <a:xfrm>
            <a:off x="3637224" y="3796159"/>
            <a:ext cx="4576474" cy="1077218"/>
          </a:xfrm>
          <a:prstGeom prst="rect">
            <a:avLst/>
          </a:prstGeom>
          <a:noFill/>
        </p:spPr>
        <p:txBody>
          <a:bodyPr wrap="square" rtlCol="0">
            <a:spAutoFit/>
          </a:bodyPr>
          <a:lstStyle/>
          <a:p>
            <a:pPr marL="285750" indent="-285750" algn="just">
              <a:buFont typeface="Wingdings" panose="05000000000000000000" pitchFamily="2" charset="2"/>
              <a:buChar char="ü"/>
            </a:pPr>
            <a:r>
              <a:rPr lang="en-US" sz="3200" dirty="0" err="1">
                <a:latin typeface="Calibri" panose="020F0502020204030204" pitchFamily="34" charset="0"/>
                <a:cs typeface="Calibri" panose="020F0502020204030204" pitchFamily="34" charset="0"/>
              </a:rPr>
              <a:t>Phân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biệt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giọng</a:t>
            </a:r>
            <a:r>
              <a:rPr lang="en-US" sz="3200" dirty="0">
                <a:latin typeface="Calibri" panose="020F0502020204030204" pitchFamily="34" charset="0"/>
                <a:cs typeface="Calibri" panose="020F0502020204030204" pitchFamily="34" charset="0"/>
              </a:rPr>
              <a:t> </a:t>
            </a:r>
            <a:r>
              <a:rPr lang="en-US" sz="3200" err="1">
                <a:latin typeface="Calibri" panose="020F0502020204030204" pitchFamily="34" charset="0"/>
                <a:cs typeface="Calibri" panose="020F0502020204030204" pitchFamily="34" charset="0"/>
              </a:rPr>
              <a:t>các</a:t>
            </a:r>
            <a:r>
              <a:rPr lang="en-US" sz="3200">
                <a:latin typeface="Calibri" panose="020F0502020204030204" pitchFamily="34" charset="0"/>
                <a:cs typeface="Calibri" panose="020F0502020204030204" pitchFamily="34" charset="0"/>
              </a:rPr>
              <a:t> </a:t>
            </a:r>
            <a:br>
              <a:rPr lang="en-US" sz="3200">
                <a:latin typeface="Calibri" panose="020F0502020204030204" pitchFamily="34" charset="0"/>
                <a:cs typeface="Calibri" panose="020F0502020204030204" pitchFamily="34" charset="0"/>
              </a:rPr>
            </a:br>
            <a:r>
              <a:rPr lang="en-US" sz="3200">
                <a:latin typeface="Calibri" panose="020F0502020204030204" pitchFamily="34" charset="0"/>
                <a:cs typeface="Calibri" panose="020F0502020204030204" pitchFamily="34" charset="0"/>
              </a:rPr>
              <a:t>nhân </a:t>
            </a:r>
            <a:r>
              <a:rPr lang="en-US" sz="3200" dirty="0" err="1">
                <a:latin typeface="Calibri" panose="020F0502020204030204" pitchFamily="34" charset="0"/>
                <a:cs typeface="Calibri" panose="020F0502020204030204" pitchFamily="34" charset="0"/>
              </a:rPr>
              <a:t>vật</a:t>
            </a:r>
            <a:r>
              <a:rPr lang="en-US" sz="32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4504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par>
                          <p:cTn id="13" fill="hold">
                            <p:stCondLst>
                              <p:cond delay="2000"/>
                            </p:stCondLst>
                            <p:childTnLst>
                              <p:par>
                                <p:cTn id="14" presetID="1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p:tgtEl>
                                          <p:spTgt spid="7"/>
                                        </p:tgtEl>
                                        <p:attrNameLst>
                                          <p:attrName>ppt_y</p:attrName>
                                        </p:attrNameLst>
                                      </p:cBhvr>
                                      <p:tavLst>
                                        <p:tav tm="0">
                                          <p:val>
                                            <p:strVal val="#ppt_y+#ppt_h*1.125000"/>
                                          </p:val>
                                        </p:tav>
                                        <p:tav tm="100000">
                                          <p:val>
                                            <p:strVal val="#ppt_y"/>
                                          </p:val>
                                        </p:tav>
                                      </p:tavLst>
                                    </p:anim>
                                    <p:animEffect transition="in" filter="wipe(up)">
                                      <p:cBhvr>
                                        <p:cTn id="17"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par>
                                <p:cTn id="18" presetID="1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p:tgtEl>
                                          <p:spTgt spid="6"/>
                                        </p:tgtEl>
                                        <p:attrNameLst>
                                          <p:attrName>ppt_y</p:attrName>
                                        </p:attrNameLst>
                                      </p:cBhvr>
                                      <p:tavLst>
                                        <p:tav tm="0">
                                          <p:val>
                                            <p:strVal val="#ppt_y+#ppt_h*1.125000"/>
                                          </p:val>
                                        </p:tav>
                                        <p:tav tm="100000">
                                          <p:val>
                                            <p:strVal val="#ppt_y"/>
                                          </p:val>
                                        </p:tav>
                                      </p:tavLst>
                                    </p:anim>
                                    <p:animEffect transition="in" filter="wipe(up)">
                                      <p:cBhvr>
                                        <p:cTn id="21" dur="500"/>
                                        <p:tgtEl>
                                          <p:spTgt spid="6"/>
                                        </p:tgtEl>
                                      </p:cBhvr>
                                    </p:animEffect>
                                  </p:childTnLst>
                                </p:cTn>
                              </p:par>
                            </p:childTnLst>
                          </p:cTn>
                        </p:par>
                        <p:par>
                          <p:cTn id="22" fill="hold">
                            <p:stCondLst>
                              <p:cond delay="2500"/>
                            </p:stCondLst>
                            <p:childTnLst>
                              <p:par>
                                <p:cTn id="23" presetID="12" presetClass="entr" presetSubtype="4"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ppt_y</p:attrName>
                                        </p:attrNameLst>
                                      </p:cBhvr>
                                      <p:tavLst>
                                        <p:tav tm="0">
                                          <p:val>
                                            <p:strVal val="#ppt_y+#ppt_h*1.125000"/>
                                          </p:val>
                                        </p:tav>
                                        <p:tav tm="100000">
                                          <p:val>
                                            <p:strVal val="#ppt_y"/>
                                          </p:val>
                                        </p:tav>
                                      </p:tavLst>
                                    </p:anim>
                                    <p:animEffect transition="in" filter="wipe(up)">
                                      <p:cBhvr>
                                        <p:cTn id="26" dur="500"/>
                                        <p:tgtEl>
                                          <p:spTgt spid="11"/>
                                        </p:tgtEl>
                                      </p:cBhvr>
                                    </p:animEffect>
                                  </p:childTnLst>
                                </p:cTn>
                              </p:par>
                            </p:childTnLst>
                          </p:cTn>
                        </p:par>
                        <p:par>
                          <p:cTn id="27" fill="hold">
                            <p:stCondLst>
                              <p:cond delay="3000"/>
                            </p:stCondLst>
                            <p:childTnLst>
                              <p:par>
                                <p:cTn id="28" presetID="12" presetClass="entr" presetSubtype="4"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p:tgtEl>
                                          <p:spTgt spid="12"/>
                                        </p:tgtEl>
                                        <p:attrNameLst>
                                          <p:attrName>ppt_y</p:attrName>
                                        </p:attrNameLst>
                                      </p:cBhvr>
                                      <p:tavLst>
                                        <p:tav tm="0">
                                          <p:val>
                                            <p:strVal val="#ppt_y+#ppt_h*1.125000"/>
                                          </p:val>
                                        </p:tav>
                                        <p:tav tm="100000">
                                          <p:val>
                                            <p:strVal val="#ppt_y"/>
                                          </p:val>
                                        </p:tav>
                                      </p:tavLst>
                                    </p:anim>
                                    <p:animEffect transition="in" filter="wipe(up)">
                                      <p:cBhvr>
                                        <p:cTn id="31" dur="500"/>
                                        <p:tgtEl>
                                          <p:spTgt spid="12"/>
                                        </p:tgtEl>
                                      </p:cBhvr>
                                    </p:animEffect>
                                  </p:childTnLst>
                                </p:cTn>
                              </p:par>
                            </p:childTnLst>
                          </p:cTn>
                        </p:par>
                        <p:par>
                          <p:cTn id="32" fill="hold">
                            <p:stCondLst>
                              <p:cond delay="3500"/>
                            </p:stCondLst>
                            <p:childTnLst>
                              <p:par>
                                <p:cTn id="33" presetID="12" presetClass="entr" presetSubtype="4"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p:tgtEl>
                                          <p:spTgt spid="13"/>
                                        </p:tgtEl>
                                        <p:attrNameLst>
                                          <p:attrName>ppt_y</p:attrName>
                                        </p:attrNameLst>
                                      </p:cBhvr>
                                      <p:tavLst>
                                        <p:tav tm="0">
                                          <p:val>
                                            <p:strVal val="#ppt_y+#ppt_h*1.125000"/>
                                          </p:val>
                                        </p:tav>
                                        <p:tav tm="100000">
                                          <p:val>
                                            <p:strVal val="#ppt_y"/>
                                          </p:val>
                                        </p:tav>
                                      </p:tavLst>
                                    </p:anim>
                                    <p:animEffect transition="in" filter="wipe(up)">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11" grpId="0"/>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2000" r="-2000"/>
          </a:stretch>
        </a:blipFill>
        <a:effectLst/>
      </p:bgPr>
    </p:bg>
    <p:spTree>
      <p:nvGrpSpPr>
        <p:cNvPr id="1" name="Shape 1030"/>
        <p:cNvGrpSpPr/>
        <p:nvPr/>
      </p:nvGrpSpPr>
      <p:grpSpPr>
        <a:xfrm>
          <a:off x="0" y="0"/>
          <a:ext cx="0" cy="0"/>
          <a:chOff x="0" y="0"/>
          <a:chExt cx="0" cy="0"/>
        </a:xfrm>
      </p:grpSpPr>
      <p:sp>
        <p:nvSpPr>
          <p:cNvPr id="4" name="TextBox 3">
            <a:extLst>
              <a:ext uri="{FF2B5EF4-FFF2-40B4-BE49-F238E27FC236}">
                <a16:creationId xmlns="" xmlns:a16="http://schemas.microsoft.com/office/drawing/2014/main" id="{1081C3D0-3EAA-5490-14E4-E6DD7EBA5260}"/>
              </a:ext>
            </a:extLst>
          </p:cNvPr>
          <p:cNvSpPr txBox="1"/>
          <p:nvPr/>
        </p:nvSpPr>
        <p:spPr>
          <a:xfrm>
            <a:off x="2208508" y="1020593"/>
            <a:ext cx="5222929" cy="1384995"/>
          </a:xfrm>
          <a:prstGeom prst="rect">
            <a:avLst/>
          </a:prstGeom>
          <a:noFill/>
        </p:spPr>
        <p:txBody>
          <a:bodyPr wrap="square" rtlCol="0">
            <a:spAutoFit/>
          </a:bodyPr>
          <a:lstStyle/>
          <a:p>
            <a:pPr algn="just"/>
            <a:r>
              <a:rPr lang="en-US" sz="2800" b="1" dirty="0" err="1">
                <a:solidFill>
                  <a:srgbClr val="FF0000"/>
                </a:solidFill>
                <a:latin typeface="Calibri" panose="020F0502020204030204" pitchFamily="34" charset="0"/>
                <a:cs typeface="Calibri" panose="020F0502020204030204" pitchFamily="34" charset="0"/>
              </a:rPr>
              <a:t>Em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hãy</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kể</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từng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đoạn</a:t>
            </a:r>
            <a:r>
              <a:rPr lang="en-US" sz="2800" b="1" dirty="0">
                <a:solidFill>
                  <a:srgbClr val="FF0000"/>
                </a:solidFill>
                <a:latin typeface="Calibri" panose="020F0502020204030204" pitchFamily="34" charset="0"/>
                <a:cs typeface="Calibri" panose="020F0502020204030204" pitchFamily="34" charset="0"/>
              </a:rPr>
              <a:t> của </a:t>
            </a:r>
            <a:r>
              <a:rPr lang="en-US" sz="2800" b="1" dirty="0" err="1">
                <a:solidFill>
                  <a:srgbClr val="FF0000"/>
                </a:solidFill>
                <a:latin typeface="Calibri" panose="020F0502020204030204" pitchFamily="34" charset="0"/>
                <a:cs typeface="Calibri" panose="020F0502020204030204" pitchFamily="34" charset="0"/>
              </a:rPr>
              <a:t>câu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chuyện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theo</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tranh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và</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câu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hỏi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gợi</a:t>
            </a:r>
            <a:r>
              <a:rPr lang="en-US" sz="2800" b="1" dirty="0">
                <a:solidFill>
                  <a:srgbClr val="FF0000"/>
                </a:solidFill>
                <a:latin typeface="Calibri" panose="020F0502020204030204" pitchFamily="34" charset="0"/>
                <a:cs typeface="Calibri" panose="020F0502020204030204" pitchFamily="34" charset="0"/>
              </a:rPr>
              <a:t> ý </a:t>
            </a:r>
            <a:r>
              <a:rPr lang="en-US" sz="2800" b="1" dirty="0" err="1">
                <a:solidFill>
                  <a:srgbClr val="FF0000"/>
                </a:solidFill>
                <a:latin typeface="Calibri" panose="020F0502020204030204" pitchFamily="34" charset="0"/>
                <a:cs typeface="Calibri" panose="020F0502020204030204" pitchFamily="34" charset="0"/>
              </a:rPr>
              <a:t>dưới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tranh</a:t>
            </a:r>
            <a:r>
              <a:rPr lang="en-US" sz="2800" b="1" dirty="0">
                <a:solidFill>
                  <a:srgbClr val="FF0000"/>
                </a:solidFill>
                <a:latin typeface="Calibri" panose="020F0502020204030204" pitchFamily="34" charset="0"/>
                <a:cs typeface="Calibri" panose="020F050202020403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9000" b="-9000"/>
          </a:stretch>
        </a:blipFill>
        <a:effectLst/>
      </p:bgPr>
    </p:bg>
    <p:spTree>
      <p:nvGrpSpPr>
        <p:cNvPr id="1" name="Shape 913"/>
        <p:cNvGrpSpPr/>
        <p:nvPr/>
      </p:nvGrpSpPr>
      <p:grpSpPr>
        <a:xfrm>
          <a:off x="0" y="0"/>
          <a:ext cx="0" cy="0"/>
          <a:chOff x="0" y="0"/>
          <a:chExt cx="0" cy="0"/>
        </a:xfrm>
      </p:grpSpPr>
      <p:pic>
        <p:nvPicPr>
          <p:cNvPr id="3" name="Hình ảnh 2" descr="Ảnh có chứa búp bê, đồ chơi, đồ họa véc-tơ&#10;&#10;Mô tả được tạo tự động">
            <a:extLst>
              <a:ext uri="{FF2B5EF4-FFF2-40B4-BE49-F238E27FC236}">
                <a16:creationId xmlns="" xmlns:a16="http://schemas.microsoft.com/office/drawing/2014/main" id="{2E01CB43-FC49-8BC1-97DB-1F39BF5FC655}"/>
              </a:ext>
            </a:extLst>
          </p:cNvPr>
          <p:cNvPicPr>
            <a:picLocks noChangeAspect="1"/>
          </p:cNvPicPr>
          <p:nvPr/>
        </p:nvPicPr>
        <p:blipFill rotWithShape="1">
          <a:blip r:embed="rId5"/>
          <a:srcRect t="21912"/>
          <a:stretch/>
        </p:blipFill>
        <p:spPr>
          <a:xfrm>
            <a:off x="921385" y="325464"/>
            <a:ext cx="7664676" cy="5600701"/>
          </a:xfrm>
          <a:prstGeom prst="rect">
            <a:avLst/>
          </a:prstGeom>
        </p:spPr>
      </p:pic>
      <p:sp>
        <p:nvSpPr>
          <p:cNvPr id="4" name="Hộp Văn bản 3">
            <a:extLst>
              <a:ext uri="{FF2B5EF4-FFF2-40B4-BE49-F238E27FC236}">
                <a16:creationId xmlns="" xmlns:a16="http://schemas.microsoft.com/office/drawing/2014/main" id="{CB0C85E6-E100-CE19-A484-B141666C7EC7}"/>
              </a:ext>
            </a:extLst>
          </p:cNvPr>
          <p:cNvSpPr txBox="1"/>
          <p:nvPr/>
        </p:nvSpPr>
        <p:spPr>
          <a:xfrm>
            <a:off x="2298909" y="2908727"/>
            <a:ext cx="4909627" cy="1754326"/>
          </a:xfrm>
          <a:prstGeom prst="rect">
            <a:avLst/>
          </a:prstGeom>
          <a:noFill/>
        </p:spPr>
        <p:txBody>
          <a:bodyPr wrap="square" rtlCol="0">
            <a:spAutoFit/>
            <a:scene3d>
              <a:camera prst="perspectiveRight"/>
              <a:lightRig rig="threePt" dir="t"/>
            </a:scene3d>
          </a:bodyPr>
          <a:lstStyle/>
          <a:p>
            <a:pPr algn="ctr"/>
            <a:r>
              <a:rPr lang="en-US" sz="5400">
                <a:ln w="19050">
                  <a:solidFill>
                    <a:srgbClr val="FBFBFB"/>
                  </a:solidFill>
                </a:ln>
                <a:solidFill>
                  <a:srgbClr val="FF0000"/>
                </a:solidFill>
                <a:effectLst>
                  <a:reflection blurRad="6350" stA="55000" endA="300" endPos="45500" dir="5400000" sy="-100000" algn="bl" rotWithShape="0"/>
                </a:effectLst>
                <a:latin typeface="UTM Cookies" panose="02040603050506020204" pitchFamily="18" charset="0"/>
              </a:rPr>
              <a:t>THẢO</a:t>
            </a:r>
            <a:r>
              <a:rPr lang="en-US" sz="5400">
                <a:ln w="19050">
                  <a:solidFill>
                    <a:srgbClr val="FBFBFB"/>
                  </a:solidFill>
                </a:ln>
                <a:effectLst>
                  <a:reflection blurRad="6350" stA="55000" endA="300" endPos="45500" dir="5400000" sy="-100000" algn="bl" rotWithShape="0"/>
                </a:effectLst>
                <a:latin typeface="UTM Cookies" panose="02040603050506020204" pitchFamily="18" charset="0"/>
              </a:rPr>
              <a:t> </a:t>
            </a:r>
            <a:r>
              <a:rPr lang="en-US" sz="5400">
                <a:ln w="19050">
                  <a:solidFill>
                    <a:srgbClr val="FBFBFB"/>
                  </a:solidFill>
                </a:ln>
                <a:solidFill>
                  <a:srgbClr val="92D050"/>
                </a:solidFill>
                <a:effectLst>
                  <a:reflection blurRad="6350" stA="55000" endA="300" endPos="45500" dir="5400000" sy="-100000" algn="bl" rotWithShape="0"/>
                </a:effectLst>
                <a:latin typeface="UTM Cookies" panose="02040603050506020204" pitchFamily="18" charset="0"/>
              </a:rPr>
              <a:t>LUẬN</a:t>
            </a:r>
            <a:r>
              <a:rPr lang="en-US" sz="5400">
                <a:ln w="19050">
                  <a:solidFill>
                    <a:srgbClr val="FBFBFB"/>
                  </a:solidFill>
                </a:ln>
                <a:effectLst>
                  <a:reflection blurRad="6350" stA="55000" endA="300" endPos="45500" dir="5400000" sy="-100000" algn="bl" rotWithShape="0"/>
                </a:effectLst>
                <a:latin typeface="UTM Cookies" panose="02040603050506020204" pitchFamily="18" charset="0"/>
              </a:rPr>
              <a:t> </a:t>
            </a:r>
            <a:r>
              <a:rPr lang="en-US" sz="5400">
                <a:ln w="19050">
                  <a:solidFill>
                    <a:srgbClr val="FBFBFB"/>
                  </a:solidFill>
                </a:ln>
                <a:solidFill>
                  <a:srgbClr val="7030A0"/>
                </a:solidFill>
                <a:effectLst>
                  <a:reflection blurRad="6350" stA="55000" endA="300" endPos="45500" dir="5400000" sy="-100000" algn="bl" rotWithShape="0"/>
                </a:effectLst>
                <a:latin typeface="UTM Cookies" panose="02040603050506020204" pitchFamily="18" charset="0"/>
              </a:rPr>
              <a:t>NHÓM</a:t>
            </a:r>
            <a:endParaRPr lang="en-US" sz="5400" dirty="0">
              <a:ln w="19050">
                <a:solidFill>
                  <a:srgbClr val="FBFBFB"/>
                </a:solidFill>
              </a:ln>
              <a:solidFill>
                <a:srgbClr val="7030A0"/>
              </a:solidFill>
              <a:effectLst>
                <a:reflection blurRad="6350" stA="55000" endA="300" endPos="45500" dir="5400000" sy="-100000" algn="bl" rotWithShape="0"/>
              </a:effectLst>
              <a:latin typeface="UTM Cookies" panose="02040603050506020204" pitchFamily="18" charset="0"/>
            </a:endParaRPr>
          </a:p>
        </p:txBody>
      </p:sp>
    </p:spTree>
    <p:extLst>
      <p:ext uri="{BB962C8B-B14F-4D97-AF65-F5344CB8AC3E}">
        <p14:creationId xmlns:p14="http://schemas.microsoft.com/office/powerpoint/2010/main" val="114092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9000" b="-9000"/>
          </a:stretch>
        </a:blipFill>
        <a:effectLst/>
      </p:bgPr>
    </p:bg>
    <p:spTree>
      <p:nvGrpSpPr>
        <p:cNvPr id="1" name="Shape 873"/>
        <p:cNvGrpSpPr/>
        <p:nvPr/>
      </p:nvGrpSpPr>
      <p:grpSpPr>
        <a:xfrm>
          <a:off x="0" y="0"/>
          <a:ext cx="0" cy="0"/>
          <a:chOff x="0" y="0"/>
          <a:chExt cx="0" cy="0"/>
        </a:xfrm>
      </p:grpSpPr>
      <p:pic>
        <p:nvPicPr>
          <p:cNvPr id="5" name="Hình ảnh 4" descr="Ảnh có chứa búp bê, đồ chơi, người máy&#10;&#10;Mô tả được tạo tự động">
            <a:extLst>
              <a:ext uri="{FF2B5EF4-FFF2-40B4-BE49-F238E27FC236}">
                <a16:creationId xmlns="" xmlns:a16="http://schemas.microsoft.com/office/drawing/2014/main" id="{C20A0346-3439-9027-2A21-282C94E8D784}"/>
              </a:ext>
            </a:extLst>
          </p:cNvPr>
          <p:cNvPicPr>
            <a:picLocks noChangeAspect="1"/>
          </p:cNvPicPr>
          <p:nvPr/>
        </p:nvPicPr>
        <p:blipFill>
          <a:blip r:embed="rId5"/>
          <a:stretch>
            <a:fillRect/>
          </a:stretch>
        </p:blipFill>
        <p:spPr>
          <a:xfrm>
            <a:off x="776244" y="1573079"/>
            <a:ext cx="6895417" cy="4165554"/>
          </a:xfrm>
          <a:prstGeom prst="rect">
            <a:avLst/>
          </a:prstGeom>
        </p:spPr>
      </p:pic>
      <p:sp>
        <p:nvSpPr>
          <p:cNvPr id="6" name="Gợn sóng Kép 5">
            <a:extLst>
              <a:ext uri="{FF2B5EF4-FFF2-40B4-BE49-F238E27FC236}">
                <a16:creationId xmlns="" xmlns:a16="http://schemas.microsoft.com/office/drawing/2014/main" id="{DBAAA95B-A62E-9178-1C3C-27B98FF7D007}"/>
              </a:ext>
            </a:extLst>
          </p:cNvPr>
          <p:cNvSpPr/>
          <p:nvPr/>
        </p:nvSpPr>
        <p:spPr>
          <a:xfrm>
            <a:off x="1724186" y="105567"/>
            <a:ext cx="5383033" cy="2655736"/>
          </a:xfrm>
          <a:prstGeom prst="doubleWave">
            <a:avLst>
              <a:gd name="adj1" fmla="val 6250"/>
              <a:gd name="adj2" fmla="val -10000"/>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1">
            <a:extLst>
              <a:ext uri="{FF2B5EF4-FFF2-40B4-BE49-F238E27FC236}">
                <a16:creationId xmlns="" xmlns:a16="http://schemas.microsoft.com/office/drawing/2014/main" id="{BCCB8AE3-F8F3-C721-AA2D-E318BA4FE7E2}"/>
              </a:ext>
            </a:extLst>
          </p:cNvPr>
          <p:cNvGrpSpPr/>
          <p:nvPr/>
        </p:nvGrpSpPr>
        <p:grpSpPr>
          <a:xfrm>
            <a:off x="2505906" y="880758"/>
            <a:ext cx="4132188" cy="1024565"/>
            <a:chOff x="2760463" y="962270"/>
            <a:chExt cx="7341867" cy="1024565"/>
          </a:xfrm>
        </p:grpSpPr>
        <p:sp>
          <p:nvSpPr>
            <p:cNvPr id="9" name="TextBox 12">
              <a:extLst>
                <a:ext uri="{FF2B5EF4-FFF2-40B4-BE49-F238E27FC236}">
                  <a16:creationId xmlns="" xmlns:a16="http://schemas.microsoft.com/office/drawing/2014/main" id="{05B512A8-5590-53AC-0DA8-A5A3B89BCE7B}"/>
                </a:ext>
              </a:extLst>
            </p:cNvPr>
            <p:cNvSpPr txBox="1"/>
            <p:nvPr/>
          </p:nvSpPr>
          <p:spPr>
            <a:xfrm>
              <a:off x="2760463" y="962270"/>
              <a:ext cx="73088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54000">
                    <a:solidFill>
                      <a:prstClr val="white"/>
                    </a:solid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Khởi động</a:t>
              </a:r>
            </a:p>
          </p:txBody>
        </p:sp>
        <p:sp>
          <p:nvSpPr>
            <p:cNvPr id="10" name="TextBox 13">
              <a:extLst>
                <a:ext uri="{FF2B5EF4-FFF2-40B4-BE49-F238E27FC236}">
                  <a16:creationId xmlns="" xmlns:a16="http://schemas.microsoft.com/office/drawing/2014/main" id="{B78C07B9-AB21-1986-8A3D-556AC681FD52}"/>
                </a:ext>
              </a:extLst>
            </p:cNvPr>
            <p:cNvSpPr txBox="1"/>
            <p:nvPr/>
          </p:nvSpPr>
          <p:spPr>
            <a:xfrm>
              <a:off x="2793509" y="971172"/>
              <a:ext cx="7308821" cy="1015663"/>
            </a:xfrm>
            <a:prstGeom prst="rect">
              <a:avLst/>
            </a:prstGeom>
            <a:noFill/>
          </p:spPr>
          <p:txBody>
            <a:bodyPr wrap="square" rtlCol="0">
              <a:spAutoFit/>
              <a:scene3d>
                <a:camera prst="orthographicFront"/>
                <a:lightRig rig="threePt" dir="t"/>
              </a:scene3d>
              <a:sp3d>
                <a:bevelT w="0" h="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9525">
                    <a:solidFill>
                      <a:schemeClr val="tx1"/>
                    </a:solidFill>
                    <a:prstDash val="dash"/>
                  </a:ln>
                  <a:gradFill>
                    <a:gsLst>
                      <a:gs pos="20000">
                        <a:schemeClr val="accent1">
                          <a:lumMod val="45000"/>
                          <a:lumOff val="55000"/>
                        </a:schemeClr>
                      </a:gs>
                      <a:gs pos="17000">
                        <a:schemeClr val="accent1">
                          <a:lumMod val="45000"/>
                          <a:lumOff val="55000"/>
                        </a:schemeClr>
                      </a:gs>
                      <a:gs pos="94000">
                        <a:srgbClr val="A7E8FF"/>
                      </a:gs>
                    </a:gsLst>
                    <a:lin ang="5400000" scaled="1"/>
                  </a:gradFill>
                  <a:uLnTx/>
                  <a:uFillTx/>
                  <a:latin typeface="SVN-Poky's" panose="020B0606040200020203" pitchFamily="34" charset="0"/>
                  <a:ea typeface="+mn-ea"/>
                  <a:cs typeface="+mn-cs"/>
                </a:rPr>
                <a:t>Khởi</a:t>
              </a:r>
              <a:r>
                <a:rPr kumimoji="0" lang="en-US" sz="6000" b="0" i="0" u="none" strike="noStrike" kern="1200" cap="none" spc="0" normalizeH="0" baseline="0" noProof="0">
                  <a:ln w="9525">
                    <a:solidFill>
                      <a:schemeClr val="tx1"/>
                    </a:solidFill>
                    <a:prstDash val="dash"/>
                  </a:ln>
                  <a:solidFill>
                    <a:srgbClr val="ED3587">
                      <a:lumMod val="60000"/>
                      <a:lumOff val="40000"/>
                    </a:srgbClr>
                  </a:solidFill>
                  <a:uLnTx/>
                  <a:uFillTx/>
                  <a:latin typeface="SVN-Poky's" panose="020B0606040200020203" pitchFamily="34" charset="0"/>
                  <a:ea typeface="+mn-ea"/>
                  <a:cs typeface="+mn-cs"/>
                </a:rPr>
                <a:t> </a:t>
              </a:r>
              <a:r>
                <a:rPr kumimoji="0" lang="en-US" sz="6000" b="0" i="0" u="none" strike="noStrike" kern="1200" cap="none" spc="0" normalizeH="0" baseline="0" noProof="0">
                  <a:ln w="9525">
                    <a:solidFill>
                      <a:schemeClr val="tx1"/>
                    </a:solidFill>
                    <a:prstDash val="dash"/>
                  </a:ln>
                  <a:gradFill>
                    <a:gsLst>
                      <a:gs pos="55000">
                        <a:schemeClr val="accent4">
                          <a:lumMod val="60000"/>
                          <a:lumOff val="40000"/>
                        </a:schemeClr>
                      </a:gs>
                      <a:gs pos="94000">
                        <a:schemeClr val="accent6">
                          <a:lumMod val="60000"/>
                          <a:lumOff val="40000"/>
                        </a:schemeClr>
                      </a:gs>
                    </a:gsLst>
                    <a:lin ang="5400000" scaled="1"/>
                  </a:gradFill>
                  <a:uLnTx/>
                  <a:uFillTx/>
                  <a:latin typeface="SVN-Poky's" panose="020B0606040200020203" pitchFamily="34" charset="0"/>
                  <a:ea typeface="+mn-ea"/>
                  <a:cs typeface="+mn-cs"/>
                </a:rPr>
                <a:t>động</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32" presetClass="emph" presetSubtype="0" repeatCount="indefinite" fill="hold" nodeType="after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par>
                          <p:cTn id="20" fill="hold">
                            <p:stCondLst>
                              <p:cond delay="1500"/>
                            </p:stCondLst>
                            <p:childTnLst>
                              <p:par>
                                <p:cTn id="21" presetID="35"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anim calcmode="lin" valueType="num">
                                      <p:cBhvr>
                                        <p:cTn id="24" dur="2000" fill="hold"/>
                                        <p:tgtEl>
                                          <p:spTgt spid="8"/>
                                        </p:tgtEl>
                                        <p:attrNameLst>
                                          <p:attrName>style.rotation</p:attrName>
                                        </p:attrNameLst>
                                      </p:cBhvr>
                                      <p:tavLst>
                                        <p:tav tm="0">
                                          <p:val>
                                            <p:fltVal val="720"/>
                                          </p:val>
                                        </p:tav>
                                        <p:tav tm="100000">
                                          <p:val>
                                            <p:fltVal val="0"/>
                                          </p:val>
                                        </p:tav>
                                      </p:tavLst>
                                    </p:anim>
                                    <p:anim calcmode="lin" valueType="num">
                                      <p:cBhvr>
                                        <p:cTn id="25" dur="2000" fill="hold"/>
                                        <p:tgtEl>
                                          <p:spTgt spid="8"/>
                                        </p:tgtEl>
                                        <p:attrNameLst>
                                          <p:attrName>ppt_h</p:attrName>
                                        </p:attrNameLst>
                                      </p:cBhvr>
                                      <p:tavLst>
                                        <p:tav tm="0">
                                          <p:val>
                                            <p:fltVal val="0"/>
                                          </p:val>
                                        </p:tav>
                                        <p:tav tm="100000">
                                          <p:val>
                                            <p:strVal val="#ppt_h"/>
                                          </p:val>
                                        </p:tav>
                                      </p:tavLst>
                                    </p:anim>
                                    <p:anim calcmode="lin" valueType="num">
                                      <p:cBhvr>
                                        <p:cTn id="26" dur="2000" fill="hold"/>
                                        <p:tgtEl>
                                          <p:spTgt spid="8"/>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9000" b="-9000"/>
          </a:stretch>
        </a:blipFill>
        <a:effectLst/>
      </p:bgPr>
    </p:bg>
    <p:spTree>
      <p:nvGrpSpPr>
        <p:cNvPr id="1" name="Shape 913"/>
        <p:cNvGrpSpPr/>
        <p:nvPr/>
      </p:nvGrpSpPr>
      <p:grpSpPr>
        <a:xfrm>
          <a:off x="0" y="0"/>
          <a:ext cx="0" cy="0"/>
          <a:chOff x="0" y="0"/>
          <a:chExt cx="0" cy="0"/>
        </a:xfrm>
      </p:grpSpPr>
      <p:grpSp>
        <p:nvGrpSpPr>
          <p:cNvPr id="2" name="Graphic 43">
            <a:extLst>
              <a:ext uri="{FF2B5EF4-FFF2-40B4-BE49-F238E27FC236}">
                <a16:creationId xmlns="" xmlns:a16="http://schemas.microsoft.com/office/drawing/2014/main" id="{7C3972B6-3445-8C38-A739-FE9690E590EB}"/>
              </a:ext>
            </a:extLst>
          </p:cNvPr>
          <p:cNvGrpSpPr/>
          <p:nvPr/>
        </p:nvGrpSpPr>
        <p:grpSpPr>
          <a:xfrm>
            <a:off x="1296062" y="559574"/>
            <a:ext cx="6225872" cy="4583926"/>
            <a:chOff x="2594350" y="716938"/>
            <a:chExt cx="7572402" cy="5816489"/>
          </a:xfrm>
        </p:grpSpPr>
        <p:sp>
          <p:nvSpPr>
            <p:cNvPr id="5" name="Freeform: Shape 45">
              <a:extLst>
                <a:ext uri="{FF2B5EF4-FFF2-40B4-BE49-F238E27FC236}">
                  <a16:creationId xmlns="" xmlns:a16="http://schemas.microsoft.com/office/drawing/2014/main" id="{3001321F-95A1-AA07-7572-071A80291424}"/>
                </a:ext>
              </a:extLst>
            </p:cNvPr>
            <p:cNvSpPr/>
            <p:nvPr/>
          </p:nvSpPr>
          <p:spPr>
            <a:xfrm>
              <a:off x="2594350" y="5851645"/>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Freeform: Shape 46">
              <a:extLst>
                <a:ext uri="{FF2B5EF4-FFF2-40B4-BE49-F238E27FC236}">
                  <a16:creationId xmlns="" xmlns:a16="http://schemas.microsoft.com/office/drawing/2014/main" id="{29CC85D8-85C6-1C90-523E-60A8515663C6}"/>
                </a:ext>
              </a:extLst>
            </p:cNvPr>
            <p:cNvSpPr/>
            <p:nvPr/>
          </p:nvSpPr>
          <p:spPr>
            <a:xfrm>
              <a:off x="4966385" y="5381144"/>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Freeform: Shape 47">
              <a:extLst>
                <a:ext uri="{FF2B5EF4-FFF2-40B4-BE49-F238E27FC236}">
                  <a16:creationId xmlns="" xmlns:a16="http://schemas.microsoft.com/office/drawing/2014/main" id="{9273CDD1-4102-BBCF-42E5-B310AA29F3BB}"/>
                </a:ext>
              </a:extLst>
            </p:cNvPr>
            <p:cNvSpPr/>
            <p:nvPr/>
          </p:nvSpPr>
          <p:spPr>
            <a:xfrm>
              <a:off x="7595864" y="5816135"/>
              <a:ext cx="2570888" cy="681782"/>
            </a:xfrm>
            <a:custGeom>
              <a:avLst/>
              <a:gdLst>
                <a:gd name="connsiteX0" fmla="*/ 2570889 w 2570888"/>
                <a:gd name="connsiteY0" fmla="*/ 340891 h 681782"/>
                <a:gd name="connsiteX1" fmla="*/ 1285445 w 2570888"/>
                <a:gd name="connsiteY1" fmla="*/ 681783 h 681782"/>
                <a:gd name="connsiteX2" fmla="*/ 0 w 2570888"/>
                <a:gd name="connsiteY2" fmla="*/ 340891 h 681782"/>
                <a:gd name="connsiteX3" fmla="*/ 1285445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5" y="681783"/>
                  </a:cubicBezTo>
                  <a:cubicBezTo>
                    <a:pt x="575513" y="681783"/>
                    <a:pt x="0" y="529161"/>
                    <a:pt x="0" y="340891"/>
                  </a:cubicBezTo>
                  <a:cubicBezTo>
                    <a:pt x="0" y="152622"/>
                    <a:pt x="575513" y="0"/>
                    <a:pt x="1285445"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8" name="Graphic 43">
              <a:extLst>
                <a:ext uri="{FF2B5EF4-FFF2-40B4-BE49-F238E27FC236}">
                  <a16:creationId xmlns="" xmlns:a16="http://schemas.microsoft.com/office/drawing/2014/main" id="{D4ABF951-B621-0400-E0AB-7C58C7938750}"/>
                </a:ext>
              </a:extLst>
            </p:cNvPr>
            <p:cNvGrpSpPr/>
            <p:nvPr/>
          </p:nvGrpSpPr>
          <p:grpSpPr>
            <a:xfrm>
              <a:off x="2751001" y="1133169"/>
              <a:ext cx="1881652" cy="5240534"/>
              <a:chOff x="2751001" y="1133169"/>
              <a:chExt cx="1881652" cy="5240534"/>
            </a:xfrm>
          </p:grpSpPr>
          <p:sp>
            <p:nvSpPr>
              <p:cNvPr id="169" name="Freeform: Shape 49">
                <a:extLst>
                  <a:ext uri="{FF2B5EF4-FFF2-40B4-BE49-F238E27FC236}">
                    <a16:creationId xmlns="" xmlns:a16="http://schemas.microsoft.com/office/drawing/2014/main" id="{4E78AED4-06B3-0DF2-C39D-5F160760F0A9}"/>
                  </a:ext>
                </a:extLst>
              </p:cNvPr>
              <p:cNvSpPr/>
              <p:nvPr/>
            </p:nvSpPr>
            <p:spPr>
              <a:xfrm>
                <a:off x="2843364" y="2643526"/>
                <a:ext cx="1128475" cy="1863730"/>
              </a:xfrm>
              <a:custGeom>
                <a:avLst/>
                <a:gdLst>
                  <a:gd name="connsiteX0" fmla="*/ 715069 w 1128475"/>
                  <a:gd name="connsiteY0" fmla="*/ 3385 h 1863730"/>
                  <a:gd name="connsiteX1" fmla="*/ 91877 w 1128475"/>
                  <a:gd name="connsiteY1" fmla="*/ 282135 h 1863730"/>
                  <a:gd name="connsiteX2" fmla="*/ 3103 w 1128475"/>
                  <a:gd name="connsiteY2" fmla="*/ 1393583 h 1863730"/>
                  <a:gd name="connsiteX3" fmla="*/ 217935 w 1128475"/>
                  <a:gd name="connsiteY3" fmla="*/ 1807269 h 1863730"/>
                  <a:gd name="connsiteX4" fmla="*/ 1082592 w 1128475"/>
                  <a:gd name="connsiteY4" fmla="*/ 1825023 h 1863730"/>
                  <a:gd name="connsiteX5" fmla="*/ 1066613 w 1128475"/>
                  <a:gd name="connsiteY5" fmla="*/ 259054 h 1863730"/>
                  <a:gd name="connsiteX6" fmla="*/ 715069 w 1128475"/>
                  <a:gd name="connsiteY6" fmla="*/ 3385 h 186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475" h="1863730">
                    <a:moveTo>
                      <a:pt x="715069" y="3385"/>
                    </a:moveTo>
                    <a:cubicBezTo>
                      <a:pt x="715069" y="3385"/>
                      <a:pt x="168222" y="-51655"/>
                      <a:pt x="91877" y="282135"/>
                    </a:cubicBezTo>
                    <a:cubicBezTo>
                      <a:pt x="13756" y="619475"/>
                      <a:pt x="13756" y="1237341"/>
                      <a:pt x="3103" y="1393583"/>
                    </a:cubicBezTo>
                    <a:cubicBezTo>
                      <a:pt x="-5775" y="1526743"/>
                      <a:pt x="-11101" y="1766433"/>
                      <a:pt x="217935" y="1807269"/>
                    </a:cubicBezTo>
                    <a:cubicBezTo>
                      <a:pt x="446972" y="1848105"/>
                      <a:pt x="970737" y="1901369"/>
                      <a:pt x="1082592" y="1825023"/>
                    </a:cubicBezTo>
                    <a:cubicBezTo>
                      <a:pt x="1194447" y="1748678"/>
                      <a:pt x="1066613" y="397541"/>
                      <a:pt x="1066613" y="259054"/>
                    </a:cubicBezTo>
                    <a:cubicBezTo>
                      <a:pt x="1064837" y="65527"/>
                      <a:pt x="715069" y="3385"/>
                      <a:pt x="715069" y="3385"/>
                    </a:cubicBezTo>
                    <a:close/>
                  </a:path>
                </a:pathLst>
              </a:custGeom>
              <a:solidFill>
                <a:srgbClr val="B6F9D4"/>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70" name="Graphic 43">
                <a:extLst>
                  <a:ext uri="{FF2B5EF4-FFF2-40B4-BE49-F238E27FC236}">
                    <a16:creationId xmlns="" xmlns:a16="http://schemas.microsoft.com/office/drawing/2014/main" id="{883E874A-C29E-7B45-BCEC-A8F7497735CA}"/>
                  </a:ext>
                </a:extLst>
              </p:cNvPr>
              <p:cNvGrpSpPr/>
              <p:nvPr/>
            </p:nvGrpSpPr>
            <p:grpSpPr>
              <a:xfrm>
                <a:off x="3125730" y="4152515"/>
                <a:ext cx="789788" cy="2221188"/>
                <a:chOff x="3125730" y="4152515"/>
                <a:chExt cx="789788" cy="2221188"/>
              </a:xfrm>
            </p:grpSpPr>
            <p:grpSp>
              <p:nvGrpSpPr>
                <p:cNvPr id="209" name="Graphic 43">
                  <a:extLst>
                    <a:ext uri="{FF2B5EF4-FFF2-40B4-BE49-F238E27FC236}">
                      <a16:creationId xmlns="" xmlns:a16="http://schemas.microsoft.com/office/drawing/2014/main" id="{1077A1CD-BFA3-84CF-36F2-7D0B12F90D6E}"/>
                    </a:ext>
                  </a:extLst>
                </p:cNvPr>
                <p:cNvGrpSpPr/>
                <p:nvPr/>
              </p:nvGrpSpPr>
              <p:grpSpPr>
                <a:xfrm>
                  <a:off x="3125730" y="5887155"/>
                  <a:ext cx="789788" cy="486548"/>
                  <a:chOff x="3125730" y="5887155"/>
                  <a:chExt cx="789788" cy="486548"/>
                </a:xfrm>
              </p:grpSpPr>
              <p:sp>
                <p:nvSpPr>
                  <p:cNvPr id="211" name="Freeform: Shape 52">
                    <a:extLst>
                      <a:ext uri="{FF2B5EF4-FFF2-40B4-BE49-F238E27FC236}">
                        <a16:creationId xmlns="" xmlns:a16="http://schemas.microsoft.com/office/drawing/2014/main" id="{63A8F629-5672-6648-192A-3F13C857CBB2}"/>
                      </a:ext>
                    </a:extLst>
                  </p:cNvPr>
                  <p:cNvSpPr/>
                  <p:nvPr/>
                </p:nvSpPr>
                <p:spPr>
                  <a:xfrm>
                    <a:off x="3125730" y="5887155"/>
                    <a:ext cx="789788" cy="486548"/>
                  </a:xfrm>
                  <a:custGeom>
                    <a:avLst/>
                    <a:gdLst>
                      <a:gd name="connsiteX0" fmla="*/ 72281 w 789788"/>
                      <a:gd name="connsiteY0" fmla="*/ 0 h 486548"/>
                      <a:gd name="connsiteX1" fmla="*/ 1262 w 789788"/>
                      <a:gd name="connsiteY1" fmla="*/ 234362 h 486548"/>
                      <a:gd name="connsiteX2" fmla="*/ 294216 w 789788"/>
                      <a:gd name="connsiteY2" fmla="*/ 410134 h 486548"/>
                      <a:gd name="connsiteX3" fmla="*/ 736309 w 789788"/>
                      <a:gd name="connsiteY3" fmla="*/ 429665 h 486548"/>
                      <a:gd name="connsiteX4" fmla="*/ 672392 w 789788"/>
                      <a:gd name="connsiteY4" fmla="*/ 172221 h 486548"/>
                      <a:gd name="connsiteX5" fmla="*/ 464661 w 789788"/>
                      <a:gd name="connsiteY5" fmla="*/ 15979 h 486548"/>
                      <a:gd name="connsiteX6" fmla="*/ 72281 w 789788"/>
                      <a:gd name="connsiteY6" fmla="*/ 0 h 48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788" h="486548">
                        <a:moveTo>
                          <a:pt x="72281" y="0"/>
                        </a:moveTo>
                        <a:cubicBezTo>
                          <a:pt x="72281" y="0"/>
                          <a:pt x="-11166" y="147364"/>
                          <a:pt x="1262" y="234362"/>
                        </a:cubicBezTo>
                        <a:cubicBezTo>
                          <a:pt x="13691" y="321361"/>
                          <a:pt x="224972" y="360421"/>
                          <a:pt x="294216" y="410134"/>
                        </a:cubicBezTo>
                        <a:cubicBezTo>
                          <a:pt x="363459" y="459848"/>
                          <a:pt x="613801" y="543295"/>
                          <a:pt x="736309" y="429665"/>
                        </a:cubicBezTo>
                        <a:cubicBezTo>
                          <a:pt x="860592" y="314259"/>
                          <a:pt x="738085" y="214832"/>
                          <a:pt x="672392" y="172221"/>
                        </a:cubicBezTo>
                        <a:cubicBezTo>
                          <a:pt x="610250" y="133161"/>
                          <a:pt x="464661" y="15979"/>
                          <a:pt x="464661" y="15979"/>
                        </a:cubicBezTo>
                        <a:lnTo>
                          <a:pt x="72281" y="0"/>
                        </a:lnTo>
                        <a:close/>
                      </a:path>
                    </a:pathLst>
                  </a:custGeom>
                  <a:solidFill>
                    <a:srgbClr val="BB4F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212" name="Graphic 43">
                    <a:extLst>
                      <a:ext uri="{FF2B5EF4-FFF2-40B4-BE49-F238E27FC236}">
                        <a16:creationId xmlns="" xmlns:a16="http://schemas.microsoft.com/office/drawing/2014/main" id="{639767EE-1F9E-7F87-374B-0F3154276E54}"/>
                      </a:ext>
                    </a:extLst>
                  </p:cNvPr>
                  <p:cNvGrpSpPr/>
                  <p:nvPr/>
                </p:nvGrpSpPr>
                <p:grpSpPr>
                  <a:xfrm>
                    <a:off x="3516696" y="5956941"/>
                    <a:ext cx="294326" cy="194095"/>
                    <a:chOff x="3516696" y="5956941"/>
                    <a:chExt cx="294326" cy="194095"/>
                  </a:xfrm>
                  <a:solidFill>
                    <a:srgbClr val="FFB500"/>
                  </a:solidFill>
                </p:grpSpPr>
                <p:sp>
                  <p:nvSpPr>
                    <p:cNvPr id="213" name="Freeform: Shape 54">
                      <a:extLst>
                        <a:ext uri="{FF2B5EF4-FFF2-40B4-BE49-F238E27FC236}">
                          <a16:creationId xmlns="" xmlns:a16="http://schemas.microsoft.com/office/drawing/2014/main" id="{7D6D6317-0657-07CE-4FE9-3C6A0E1DE7CD}"/>
                        </a:ext>
                      </a:extLst>
                    </p:cNvPr>
                    <p:cNvSpPr/>
                    <p:nvPr/>
                  </p:nvSpPr>
                  <p:spPr>
                    <a:xfrm>
                      <a:off x="3516696" y="5956941"/>
                      <a:ext cx="217163" cy="127358"/>
                    </a:xfrm>
                    <a:custGeom>
                      <a:avLst/>
                      <a:gdLst>
                        <a:gd name="connsiteX0" fmla="*/ 215734 w 217163"/>
                        <a:gd name="connsiteY0" fmla="*/ 26089 h 127358"/>
                        <a:gd name="connsiteX1" fmla="*/ 4452 w 217163"/>
                        <a:gd name="connsiteY1" fmla="*/ 98884 h 127358"/>
                        <a:gd name="connsiteX2" fmla="*/ 27533 w 217163"/>
                        <a:gd name="connsiteY2" fmla="*/ 121965 h 127358"/>
                        <a:gd name="connsiteX3" fmla="*/ 109205 w 217163"/>
                        <a:gd name="connsiteY3" fmla="*/ 56272 h 127358"/>
                        <a:gd name="connsiteX4" fmla="*/ 210407 w 217163"/>
                        <a:gd name="connsiteY4" fmla="*/ 40293 h 127358"/>
                        <a:gd name="connsiteX5" fmla="*/ 215734 w 217163"/>
                        <a:gd name="connsiteY5" fmla="*/ 26089 h 12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63" h="127358">
                          <a:moveTo>
                            <a:pt x="215734" y="26089"/>
                          </a:moveTo>
                          <a:cubicBezTo>
                            <a:pt x="150041" y="-46706"/>
                            <a:pt x="50615" y="50945"/>
                            <a:pt x="4452" y="98884"/>
                          </a:cubicBezTo>
                          <a:cubicBezTo>
                            <a:pt x="-9751" y="114863"/>
                            <a:pt x="13330" y="137944"/>
                            <a:pt x="27533" y="121965"/>
                          </a:cubicBezTo>
                          <a:cubicBezTo>
                            <a:pt x="52390" y="97108"/>
                            <a:pt x="79022" y="74026"/>
                            <a:pt x="109205" y="56272"/>
                          </a:cubicBezTo>
                          <a:cubicBezTo>
                            <a:pt x="141164" y="36742"/>
                            <a:pt x="174898" y="40293"/>
                            <a:pt x="210407" y="40293"/>
                          </a:cubicBezTo>
                          <a:cubicBezTo>
                            <a:pt x="215734" y="38517"/>
                            <a:pt x="219285" y="31415"/>
                            <a:pt x="215734" y="26089"/>
                          </a:cubicBezTo>
                          <a:close/>
                        </a:path>
                      </a:pathLst>
                    </a:custGeom>
                    <a:solidFill>
                      <a:srgbClr val="FFB5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4" name="Freeform: Shape 55">
                      <a:extLst>
                        <a:ext uri="{FF2B5EF4-FFF2-40B4-BE49-F238E27FC236}">
                          <a16:creationId xmlns="" xmlns:a16="http://schemas.microsoft.com/office/drawing/2014/main" id="{A4FE21CA-75F6-0712-2818-0D8E4A5A8659}"/>
                        </a:ext>
                      </a:extLst>
                    </p:cNvPr>
                    <p:cNvSpPr/>
                    <p:nvPr/>
                  </p:nvSpPr>
                  <p:spPr>
                    <a:xfrm>
                      <a:off x="3599201" y="6036690"/>
                      <a:ext cx="211821" cy="114346"/>
                    </a:xfrm>
                    <a:custGeom>
                      <a:avLst/>
                      <a:gdLst>
                        <a:gd name="connsiteX0" fmla="*/ 211349 w 211821"/>
                        <a:gd name="connsiteY0" fmla="*/ 28012 h 114346"/>
                        <a:gd name="connsiteX1" fmla="*/ 5394 w 211821"/>
                        <a:gd name="connsiteY1" fmla="*/ 86603 h 114346"/>
                        <a:gd name="connsiteX2" fmla="*/ 28475 w 211821"/>
                        <a:gd name="connsiteY2" fmla="*/ 109684 h 114346"/>
                        <a:gd name="connsiteX3" fmla="*/ 108372 w 211821"/>
                        <a:gd name="connsiteY3" fmla="*/ 56419 h 114346"/>
                        <a:gd name="connsiteX4" fmla="*/ 206023 w 211821"/>
                        <a:gd name="connsiteY4" fmla="*/ 35114 h 114346"/>
                        <a:gd name="connsiteX5" fmla="*/ 211349 w 211821"/>
                        <a:gd name="connsiteY5" fmla="*/ 28012 h 11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21" h="114346">
                          <a:moveTo>
                            <a:pt x="211349" y="28012"/>
                          </a:moveTo>
                          <a:cubicBezTo>
                            <a:pt x="156309" y="-44782"/>
                            <a:pt x="49781" y="42216"/>
                            <a:pt x="5394" y="86603"/>
                          </a:cubicBezTo>
                          <a:cubicBezTo>
                            <a:pt x="-10585" y="102582"/>
                            <a:pt x="12496" y="123888"/>
                            <a:pt x="28475" y="109684"/>
                          </a:cubicBezTo>
                          <a:cubicBezTo>
                            <a:pt x="53332" y="88378"/>
                            <a:pt x="78188" y="70624"/>
                            <a:pt x="108372" y="56419"/>
                          </a:cubicBezTo>
                          <a:cubicBezTo>
                            <a:pt x="135004" y="43991"/>
                            <a:pt x="177615" y="31563"/>
                            <a:pt x="206023" y="35114"/>
                          </a:cubicBezTo>
                          <a:cubicBezTo>
                            <a:pt x="209574" y="36890"/>
                            <a:pt x="213125" y="29787"/>
                            <a:pt x="211349" y="28012"/>
                          </a:cubicBezTo>
                          <a:close/>
                        </a:path>
                      </a:pathLst>
                    </a:custGeom>
                    <a:solidFill>
                      <a:srgbClr val="FFB5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210" name="Freeform: Shape 56">
                  <a:extLst>
                    <a:ext uri="{FF2B5EF4-FFF2-40B4-BE49-F238E27FC236}">
                      <a16:creationId xmlns="" xmlns:a16="http://schemas.microsoft.com/office/drawing/2014/main" id="{5A377C02-C951-863D-4744-A21D12685C6C}"/>
                    </a:ext>
                  </a:extLst>
                </p:cNvPr>
                <p:cNvSpPr/>
                <p:nvPr/>
              </p:nvSpPr>
              <p:spPr>
                <a:xfrm>
                  <a:off x="3137645" y="4152515"/>
                  <a:ext cx="738597" cy="1848717"/>
                </a:xfrm>
                <a:custGeom>
                  <a:avLst/>
                  <a:gdLst>
                    <a:gd name="connsiteX0" fmla="*/ 504235 w 738597"/>
                    <a:gd name="connsiteY0" fmla="*/ 1793230 h 1848717"/>
                    <a:gd name="connsiteX1" fmla="*/ 561050 w 738597"/>
                    <a:gd name="connsiteY1" fmla="*/ 1462992 h 1848717"/>
                    <a:gd name="connsiteX2" fmla="*/ 692435 w 738597"/>
                    <a:gd name="connsiteY2" fmla="*/ 923247 h 1848717"/>
                    <a:gd name="connsiteX3" fmla="*/ 738598 w 738597"/>
                    <a:gd name="connsiteY3" fmla="*/ 78121 h 1848717"/>
                    <a:gd name="connsiteX4" fmla="*/ 21306 w 738597"/>
                    <a:gd name="connsiteY4" fmla="*/ 0 h 1848717"/>
                    <a:gd name="connsiteX5" fmla="*/ 88774 w 738597"/>
                    <a:gd name="connsiteY5" fmla="*/ 859330 h 1848717"/>
                    <a:gd name="connsiteX6" fmla="*/ 0 w 738597"/>
                    <a:gd name="connsiteY6" fmla="*/ 1723987 h 1848717"/>
                    <a:gd name="connsiteX7" fmla="*/ 220159 w 738597"/>
                    <a:gd name="connsiteY7" fmla="*/ 1839393 h 1848717"/>
                    <a:gd name="connsiteX8" fmla="*/ 504235 w 738597"/>
                    <a:gd name="connsiteY8" fmla="*/ 1793230 h 184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597" h="1848717">
                      <a:moveTo>
                        <a:pt x="504235" y="1793230"/>
                      </a:moveTo>
                      <a:cubicBezTo>
                        <a:pt x="527316" y="1779027"/>
                        <a:pt x="529092" y="1622785"/>
                        <a:pt x="561050" y="1462992"/>
                      </a:cubicBezTo>
                      <a:cubicBezTo>
                        <a:pt x="603662" y="1262363"/>
                        <a:pt x="676456" y="1042204"/>
                        <a:pt x="692435" y="923247"/>
                      </a:cubicBezTo>
                      <a:cubicBezTo>
                        <a:pt x="719068" y="710190"/>
                        <a:pt x="738598" y="78121"/>
                        <a:pt x="738598" y="78121"/>
                      </a:cubicBezTo>
                      <a:lnTo>
                        <a:pt x="21306" y="0"/>
                      </a:lnTo>
                      <a:cubicBezTo>
                        <a:pt x="21306" y="0"/>
                        <a:pt x="88774" y="708415"/>
                        <a:pt x="88774" y="859330"/>
                      </a:cubicBezTo>
                      <a:cubicBezTo>
                        <a:pt x="88774" y="1010246"/>
                        <a:pt x="0" y="1723987"/>
                        <a:pt x="0" y="1723987"/>
                      </a:cubicBezTo>
                      <a:cubicBezTo>
                        <a:pt x="0" y="1723987"/>
                        <a:pt x="47938" y="1812761"/>
                        <a:pt x="220159" y="1839393"/>
                      </a:cubicBezTo>
                      <a:cubicBezTo>
                        <a:pt x="394156" y="1867801"/>
                        <a:pt x="452746" y="1825189"/>
                        <a:pt x="504235" y="1793230"/>
                      </a:cubicBezTo>
                      <a:close/>
                    </a:path>
                  </a:pathLst>
                </a:custGeom>
                <a:solidFill>
                  <a:srgbClr val="342D35"/>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71" name="Graphic 43">
                <a:extLst>
                  <a:ext uri="{FF2B5EF4-FFF2-40B4-BE49-F238E27FC236}">
                    <a16:creationId xmlns="" xmlns:a16="http://schemas.microsoft.com/office/drawing/2014/main" id="{8DFE05D2-C676-C314-ACFA-2682CA51A5B7}"/>
                  </a:ext>
                </a:extLst>
              </p:cNvPr>
              <p:cNvGrpSpPr/>
              <p:nvPr/>
            </p:nvGrpSpPr>
            <p:grpSpPr>
              <a:xfrm>
                <a:off x="3618799" y="4125883"/>
                <a:ext cx="1013854" cy="2151938"/>
                <a:chOff x="3618799" y="4125883"/>
                <a:chExt cx="1013854" cy="2151938"/>
              </a:xfrm>
            </p:grpSpPr>
            <p:grpSp>
              <p:nvGrpSpPr>
                <p:cNvPr id="203" name="Graphic 43">
                  <a:extLst>
                    <a:ext uri="{FF2B5EF4-FFF2-40B4-BE49-F238E27FC236}">
                      <a16:creationId xmlns="" xmlns:a16="http://schemas.microsoft.com/office/drawing/2014/main" id="{63519226-A595-4AFE-418A-1D8FB0DCF139}"/>
                    </a:ext>
                  </a:extLst>
                </p:cNvPr>
                <p:cNvGrpSpPr/>
                <p:nvPr/>
              </p:nvGrpSpPr>
              <p:grpSpPr>
                <a:xfrm>
                  <a:off x="3832157" y="5817911"/>
                  <a:ext cx="800496" cy="459910"/>
                  <a:chOff x="3832157" y="5817911"/>
                  <a:chExt cx="800496" cy="459910"/>
                </a:xfrm>
              </p:grpSpPr>
              <p:sp>
                <p:nvSpPr>
                  <p:cNvPr id="205" name="Freeform: Shape 59">
                    <a:extLst>
                      <a:ext uri="{FF2B5EF4-FFF2-40B4-BE49-F238E27FC236}">
                        <a16:creationId xmlns="" xmlns:a16="http://schemas.microsoft.com/office/drawing/2014/main" id="{AFD63E3F-3FBA-88E1-AB18-12F46869F5B6}"/>
                      </a:ext>
                    </a:extLst>
                  </p:cNvPr>
                  <p:cNvSpPr/>
                  <p:nvPr/>
                </p:nvSpPr>
                <p:spPr>
                  <a:xfrm>
                    <a:off x="3832157" y="5817911"/>
                    <a:ext cx="800496" cy="459910"/>
                  </a:xfrm>
                  <a:custGeom>
                    <a:avLst/>
                    <a:gdLst>
                      <a:gd name="connsiteX0" fmla="*/ 45861 w 800496"/>
                      <a:gd name="connsiteY0" fmla="*/ 37285 h 459910"/>
                      <a:gd name="connsiteX1" fmla="*/ 5025 w 800496"/>
                      <a:gd name="connsiteY1" fmla="*/ 278750 h 459910"/>
                      <a:gd name="connsiteX2" fmla="*/ 317509 w 800496"/>
                      <a:gd name="connsiteY2" fmla="*/ 415462 h 459910"/>
                      <a:gd name="connsiteX3" fmla="*/ 759602 w 800496"/>
                      <a:gd name="connsiteY3" fmla="*/ 376401 h 459910"/>
                      <a:gd name="connsiteX4" fmla="*/ 663727 w 800496"/>
                      <a:gd name="connsiteY4" fmla="*/ 129610 h 459910"/>
                      <a:gd name="connsiteX5" fmla="*/ 438241 w 800496"/>
                      <a:gd name="connsiteY5" fmla="*/ 0 h 459910"/>
                      <a:gd name="connsiteX6" fmla="*/ 45861 w 800496"/>
                      <a:gd name="connsiteY6" fmla="*/ 37285 h 45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496" h="459910">
                        <a:moveTo>
                          <a:pt x="45861" y="37285"/>
                        </a:moveTo>
                        <a:cubicBezTo>
                          <a:pt x="45861" y="37285"/>
                          <a:pt x="-18056" y="193527"/>
                          <a:pt x="5025" y="278750"/>
                        </a:cubicBezTo>
                        <a:cubicBezTo>
                          <a:pt x="28106" y="363973"/>
                          <a:pt x="242939" y="374625"/>
                          <a:pt x="317509" y="415462"/>
                        </a:cubicBezTo>
                        <a:cubicBezTo>
                          <a:pt x="392079" y="456297"/>
                          <a:pt x="651298" y="506011"/>
                          <a:pt x="759602" y="376401"/>
                        </a:cubicBezTo>
                        <a:cubicBezTo>
                          <a:pt x="867906" y="245016"/>
                          <a:pt x="734746" y="163344"/>
                          <a:pt x="663727" y="129610"/>
                        </a:cubicBezTo>
                        <a:cubicBezTo>
                          <a:pt x="598034" y="99427"/>
                          <a:pt x="438241" y="0"/>
                          <a:pt x="438241" y="0"/>
                        </a:cubicBezTo>
                        <a:lnTo>
                          <a:pt x="45861" y="37285"/>
                        </a:lnTo>
                        <a:close/>
                      </a:path>
                    </a:pathLst>
                  </a:custGeom>
                  <a:solidFill>
                    <a:srgbClr val="BB4F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206" name="Graphic 43">
                    <a:extLst>
                      <a:ext uri="{FF2B5EF4-FFF2-40B4-BE49-F238E27FC236}">
                        <a16:creationId xmlns="" xmlns:a16="http://schemas.microsoft.com/office/drawing/2014/main" id="{CF18FBDE-F5A5-999D-99B9-BAF93EA64A5A}"/>
                      </a:ext>
                    </a:extLst>
                  </p:cNvPr>
                  <p:cNvGrpSpPr/>
                  <p:nvPr/>
                </p:nvGrpSpPr>
                <p:grpSpPr>
                  <a:xfrm>
                    <a:off x="4215535" y="5862436"/>
                    <a:ext cx="293442" cy="200390"/>
                    <a:chOff x="4215535" y="5862436"/>
                    <a:chExt cx="293442" cy="200390"/>
                  </a:xfrm>
                  <a:solidFill>
                    <a:srgbClr val="FFB500"/>
                  </a:solidFill>
                </p:grpSpPr>
                <p:sp>
                  <p:nvSpPr>
                    <p:cNvPr id="207" name="Freeform: Shape 61">
                      <a:extLst>
                        <a:ext uri="{FF2B5EF4-FFF2-40B4-BE49-F238E27FC236}">
                          <a16:creationId xmlns="" xmlns:a16="http://schemas.microsoft.com/office/drawing/2014/main" id="{044872F5-41A7-5E59-233D-890653554651}"/>
                        </a:ext>
                      </a:extLst>
                    </p:cNvPr>
                    <p:cNvSpPr/>
                    <p:nvPr/>
                  </p:nvSpPr>
                  <p:spPr>
                    <a:xfrm>
                      <a:off x="4215535" y="5862436"/>
                      <a:ext cx="207100" cy="145351"/>
                    </a:xfrm>
                    <a:custGeom>
                      <a:avLst/>
                      <a:gdLst>
                        <a:gd name="connsiteX0" fmla="*/ 204004 w 207100"/>
                        <a:gd name="connsiteY0" fmla="*/ 19392 h 145351"/>
                        <a:gd name="connsiteX1" fmla="*/ 3375 w 207100"/>
                        <a:gd name="connsiteY1" fmla="*/ 118819 h 145351"/>
                        <a:gd name="connsiteX2" fmla="*/ 30007 w 207100"/>
                        <a:gd name="connsiteY2" fmla="*/ 138349 h 145351"/>
                        <a:gd name="connsiteX3" fmla="*/ 102802 w 207100"/>
                        <a:gd name="connsiteY3" fmla="*/ 62003 h 145351"/>
                        <a:gd name="connsiteX4" fmla="*/ 200453 w 207100"/>
                        <a:gd name="connsiteY4" fmla="*/ 31820 h 145351"/>
                        <a:gd name="connsiteX5" fmla="*/ 204004 w 207100"/>
                        <a:gd name="connsiteY5" fmla="*/ 19392 h 14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00" h="145351">
                          <a:moveTo>
                            <a:pt x="204004" y="19392"/>
                          </a:moveTo>
                          <a:cubicBezTo>
                            <a:pt x="129434" y="-44525"/>
                            <a:pt x="42435" y="65554"/>
                            <a:pt x="3375" y="118819"/>
                          </a:cubicBezTo>
                          <a:cubicBezTo>
                            <a:pt x="-9053" y="136573"/>
                            <a:pt x="15803" y="156104"/>
                            <a:pt x="30007" y="138349"/>
                          </a:cubicBezTo>
                          <a:cubicBezTo>
                            <a:pt x="51313" y="111717"/>
                            <a:pt x="74394" y="85085"/>
                            <a:pt x="102802" y="62003"/>
                          </a:cubicBezTo>
                          <a:cubicBezTo>
                            <a:pt x="131209" y="38922"/>
                            <a:pt x="164943" y="37147"/>
                            <a:pt x="200453" y="31820"/>
                          </a:cubicBezTo>
                          <a:cubicBezTo>
                            <a:pt x="207555" y="31820"/>
                            <a:pt x="209330" y="22943"/>
                            <a:pt x="204004" y="19392"/>
                          </a:cubicBezTo>
                          <a:close/>
                        </a:path>
                      </a:pathLst>
                    </a:custGeom>
                    <a:solidFill>
                      <a:srgbClr val="FFB5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8" name="Freeform: Shape 62">
                      <a:extLst>
                        <a:ext uri="{FF2B5EF4-FFF2-40B4-BE49-F238E27FC236}">
                          <a16:creationId xmlns="" xmlns:a16="http://schemas.microsoft.com/office/drawing/2014/main" id="{1C851C17-4734-9D2E-D44D-7B3C12E9C410}"/>
                        </a:ext>
                      </a:extLst>
                    </p:cNvPr>
                    <p:cNvSpPr/>
                    <p:nvPr/>
                  </p:nvSpPr>
                  <p:spPr>
                    <a:xfrm>
                      <a:off x="4307859" y="5930299"/>
                      <a:ext cx="201118" cy="132527"/>
                    </a:xfrm>
                    <a:custGeom>
                      <a:avLst/>
                      <a:gdLst>
                        <a:gd name="connsiteX0" fmla="*/ 200453 w 201118"/>
                        <a:gd name="connsiteY0" fmla="*/ 20772 h 132527"/>
                        <a:gd name="connsiteX1" fmla="*/ 3375 w 201118"/>
                        <a:gd name="connsiteY1" fmla="*/ 105995 h 132527"/>
                        <a:gd name="connsiteX2" fmla="*/ 30007 w 201118"/>
                        <a:gd name="connsiteY2" fmla="*/ 125526 h 132527"/>
                        <a:gd name="connsiteX3" fmla="*/ 101026 w 201118"/>
                        <a:gd name="connsiteY3" fmla="*/ 63384 h 132527"/>
                        <a:gd name="connsiteX4" fmla="*/ 195126 w 201118"/>
                        <a:gd name="connsiteY4" fmla="*/ 29650 h 132527"/>
                        <a:gd name="connsiteX5" fmla="*/ 200453 w 201118"/>
                        <a:gd name="connsiteY5" fmla="*/ 20772 h 13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18" h="132527">
                          <a:moveTo>
                            <a:pt x="200453" y="20772"/>
                          </a:moveTo>
                          <a:cubicBezTo>
                            <a:pt x="136536" y="-43144"/>
                            <a:pt x="42436" y="56282"/>
                            <a:pt x="3375" y="105995"/>
                          </a:cubicBezTo>
                          <a:cubicBezTo>
                            <a:pt x="-9053" y="123750"/>
                            <a:pt x="15803" y="143281"/>
                            <a:pt x="30007" y="125526"/>
                          </a:cubicBezTo>
                          <a:cubicBezTo>
                            <a:pt x="51313" y="100669"/>
                            <a:pt x="74394" y="81139"/>
                            <a:pt x="101026" y="63384"/>
                          </a:cubicBezTo>
                          <a:cubicBezTo>
                            <a:pt x="125883" y="47404"/>
                            <a:pt x="166719" y="29650"/>
                            <a:pt x="195126" y="29650"/>
                          </a:cubicBezTo>
                          <a:cubicBezTo>
                            <a:pt x="200453" y="31425"/>
                            <a:pt x="202228" y="24323"/>
                            <a:pt x="200453" y="20772"/>
                          </a:cubicBezTo>
                          <a:close/>
                        </a:path>
                      </a:pathLst>
                    </a:custGeom>
                    <a:solidFill>
                      <a:srgbClr val="FFB5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204" name="Freeform: Shape 63">
                  <a:extLst>
                    <a:ext uri="{FF2B5EF4-FFF2-40B4-BE49-F238E27FC236}">
                      <a16:creationId xmlns="" xmlns:a16="http://schemas.microsoft.com/office/drawing/2014/main" id="{51B507B0-72FB-081F-AB7F-07485ADB7246}"/>
                    </a:ext>
                  </a:extLst>
                </p:cNvPr>
                <p:cNvSpPr/>
                <p:nvPr/>
              </p:nvSpPr>
              <p:spPr>
                <a:xfrm>
                  <a:off x="3618799" y="4125883"/>
                  <a:ext cx="782984" cy="1816357"/>
                </a:xfrm>
                <a:custGeom>
                  <a:avLst/>
                  <a:gdLst>
                    <a:gd name="connsiteX0" fmla="*/ 708415 w 782984"/>
                    <a:gd name="connsiteY0" fmla="*/ 1731089 h 1816357"/>
                    <a:gd name="connsiteX1" fmla="*/ 722619 w 782984"/>
                    <a:gd name="connsiteY1" fmla="*/ 1395524 h 1816357"/>
                    <a:gd name="connsiteX2" fmla="*/ 782985 w 782984"/>
                    <a:gd name="connsiteY2" fmla="*/ 843351 h 1816357"/>
                    <a:gd name="connsiteX3" fmla="*/ 720843 w 782984"/>
                    <a:gd name="connsiteY3" fmla="*/ 0 h 1816357"/>
                    <a:gd name="connsiteX4" fmla="*/ 0 w 782984"/>
                    <a:gd name="connsiteY4" fmla="*/ 15979 h 1816357"/>
                    <a:gd name="connsiteX5" fmla="*/ 177548 w 782984"/>
                    <a:gd name="connsiteY5" fmla="*/ 859330 h 1816357"/>
                    <a:gd name="connsiteX6" fmla="*/ 200629 w 782984"/>
                    <a:gd name="connsiteY6" fmla="*/ 1729313 h 1816357"/>
                    <a:gd name="connsiteX7" fmla="*/ 433216 w 782984"/>
                    <a:gd name="connsiteY7" fmla="*/ 1816311 h 1816357"/>
                    <a:gd name="connsiteX8" fmla="*/ 708415 w 782984"/>
                    <a:gd name="connsiteY8" fmla="*/ 1731089 h 181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984" h="1816357">
                      <a:moveTo>
                        <a:pt x="708415" y="1731089"/>
                      </a:moveTo>
                      <a:cubicBezTo>
                        <a:pt x="729721" y="1715110"/>
                        <a:pt x="710190" y="1558867"/>
                        <a:pt x="722619" y="1395524"/>
                      </a:cubicBezTo>
                      <a:cubicBezTo>
                        <a:pt x="738598" y="1191344"/>
                        <a:pt x="782985" y="962308"/>
                        <a:pt x="782985" y="843351"/>
                      </a:cubicBezTo>
                      <a:cubicBezTo>
                        <a:pt x="782985" y="628518"/>
                        <a:pt x="720843" y="0"/>
                        <a:pt x="720843" y="0"/>
                      </a:cubicBezTo>
                      <a:lnTo>
                        <a:pt x="0" y="15979"/>
                      </a:lnTo>
                      <a:cubicBezTo>
                        <a:pt x="0" y="15979"/>
                        <a:pt x="156242" y="710190"/>
                        <a:pt x="177548" y="859330"/>
                      </a:cubicBezTo>
                      <a:cubicBezTo>
                        <a:pt x="197078" y="1008470"/>
                        <a:pt x="200629" y="1729313"/>
                        <a:pt x="200629" y="1729313"/>
                      </a:cubicBezTo>
                      <a:cubicBezTo>
                        <a:pt x="200629" y="1729313"/>
                        <a:pt x="259219" y="1810985"/>
                        <a:pt x="433216" y="1816311"/>
                      </a:cubicBezTo>
                      <a:cubicBezTo>
                        <a:pt x="607213" y="1818087"/>
                        <a:pt x="660477" y="1768374"/>
                        <a:pt x="708415" y="1731089"/>
                      </a:cubicBezTo>
                      <a:close/>
                    </a:path>
                  </a:pathLst>
                </a:custGeom>
                <a:solidFill>
                  <a:srgbClr val="342D35"/>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72" name="Freeform: Shape 64">
                <a:extLst>
                  <a:ext uri="{FF2B5EF4-FFF2-40B4-BE49-F238E27FC236}">
                    <a16:creationId xmlns="" xmlns:a16="http://schemas.microsoft.com/office/drawing/2014/main" id="{0C18BD3E-4567-C3AB-8C3B-AB4F070A32D0}"/>
                  </a:ext>
                </a:extLst>
              </p:cNvPr>
              <p:cNvSpPr/>
              <p:nvPr/>
            </p:nvSpPr>
            <p:spPr>
              <a:xfrm>
                <a:off x="3061156" y="2649612"/>
                <a:ext cx="1338852" cy="1763423"/>
              </a:xfrm>
              <a:custGeom>
                <a:avLst/>
                <a:gdLst>
                  <a:gd name="connsiteX0" fmla="*/ 646417 w 1338852"/>
                  <a:gd name="connsiteY0" fmla="*/ 2626 h 1763423"/>
                  <a:gd name="connsiteX1" fmla="*/ 83591 w 1338852"/>
                  <a:gd name="connsiteY1" fmla="*/ 180173 h 1763423"/>
                  <a:gd name="connsiteX2" fmla="*/ 17899 w 1338852"/>
                  <a:gd name="connsiteY2" fmla="*/ 734122 h 1763423"/>
                  <a:gd name="connsiteX3" fmla="*/ 7246 w 1338852"/>
                  <a:gd name="connsiteY3" fmla="*/ 1668022 h 1763423"/>
                  <a:gd name="connsiteX4" fmla="*/ 772476 w 1338852"/>
                  <a:gd name="connsiteY4" fmla="*/ 1762122 h 1763423"/>
                  <a:gd name="connsiteX5" fmla="*/ 1338853 w 1338852"/>
                  <a:gd name="connsiteY5" fmla="*/ 1614758 h 1763423"/>
                  <a:gd name="connsiteX6" fmla="*/ 1186162 w 1338852"/>
                  <a:gd name="connsiteY6" fmla="*/ 592084 h 1763423"/>
                  <a:gd name="connsiteX7" fmla="*/ 990859 w 1338852"/>
                  <a:gd name="connsiteY7" fmla="*/ 50564 h 1763423"/>
                  <a:gd name="connsiteX8" fmla="*/ 646417 w 1338852"/>
                  <a:gd name="connsiteY8" fmla="*/ 2626 h 17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852" h="1763423">
                    <a:moveTo>
                      <a:pt x="646417" y="2626"/>
                    </a:moveTo>
                    <a:cubicBezTo>
                      <a:pt x="646417" y="2626"/>
                      <a:pt x="186569" y="7952"/>
                      <a:pt x="83591" y="180173"/>
                    </a:cubicBezTo>
                    <a:cubicBezTo>
                      <a:pt x="-19386" y="350619"/>
                      <a:pt x="-3407" y="492657"/>
                      <a:pt x="17899" y="734122"/>
                    </a:cubicBezTo>
                    <a:cubicBezTo>
                      <a:pt x="37429" y="963158"/>
                      <a:pt x="-19386" y="1620084"/>
                      <a:pt x="7246" y="1668022"/>
                    </a:cubicBezTo>
                    <a:cubicBezTo>
                      <a:pt x="33878" y="1715960"/>
                      <a:pt x="452890" y="1772775"/>
                      <a:pt x="772476" y="1762122"/>
                    </a:cubicBezTo>
                    <a:cubicBezTo>
                      <a:pt x="1092061" y="1751469"/>
                      <a:pt x="1338853" y="1614758"/>
                      <a:pt x="1338853" y="1614758"/>
                    </a:cubicBezTo>
                    <a:cubicBezTo>
                      <a:pt x="1338853" y="1614758"/>
                      <a:pt x="1211018" y="766080"/>
                      <a:pt x="1186162" y="592084"/>
                    </a:cubicBezTo>
                    <a:cubicBezTo>
                      <a:pt x="1161305" y="416312"/>
                      <a:pt x="1154203" y="116256"/>
                      <a:pt x="990859" y="50564"/>
                    </a:cubicBezTo>
                    <a:cubicBezTo>
                      <a:pt x="831066" y="-16904"/>
                      <a:pt x="646417" y="2626"/>
                      <a:pt x="646417" y="2626"/>
                    </a:cubicBezTo>
                    <a:close/>
                  </a:path>
                </a:pathLst>
              </a:custGeom>
              <a:solidFill>
                <a:srgbClr val="E0402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3" name="Freeform: Shape 65">
                <a:extLst>
                  <a:ext uri="{FF2B5EF4-FFF2-40B4-BE49-F238E27FC236}">
                    <a16:creationId xmlns="" xmlns:a16="http://schemas.microsoft.com/office/drawing/2014/main" id="{BCE264DC-BF16-15FB-B976-8E7D43F23538}"/>
                  </a:ext>
                </a:extLst>
              </p:cNvPr>
              <p:cNvSpPr/>
              <p:nvPr/>
            </p:nvSpPr>
            <p:spPr>
              <a:xfrm>
                <a:off x="3003336" y="2696625"/>
                <a:ext cx="701685" cy="1398384"/>
              </a:xfrm>
              <a:custGeom>
                <a:avLst/>
                <a:gdLst>
                  <a:gd name="connsiteX0" fmla="*/ 315407 w 701685"/>
                  <a:gd name="connsiteY0" fmla="*/ 0 h 1398384"/>
                  <a:gd name="connsiteX1" fmla="*/ 615463 w 701685"/>
                  <a:gd name="connsiteY1" fmla="*/ 207731 h 1398384"/>
                  <a:gd name="connsiteX2" fmla="*/ 668727 w 701685"/>
                  <a:gd name="connsiteY2" fmla="*/ 864657 h 1398384"/>
                  <a:gd name="connsiteX3" fmla="*/ 342039 w 701685"/>
                  <a:gd name="connsiteY3" fmla="*/ 1281893 h 1398384"/>
                  <a:gd name="connsiteX4" fmla="*/ 26005 w 701685"/>
                  <a:gd name="connsiteY4" fmla="*/ 1397299 h 1398384"/>
                  <a:gd name="connsiteX5" fmla="*/ 26005 w 701685"/>
                  <a:gd name="connsiteY5" fmla="*/ 1230405 h 1398384"/>
                  <a:gd name="connsiteX6" fmla="*/ 464547 w 701685"/>
                  <a:gd name="connsiteY6" fmla="*/ 917921 h 1398384"/>
                  <a:gd name="connsiteX7" fmla="*/ 475200 w 701685"/>
                  <a:gd name="connsiteY7" fmla="*/ 239689 h 1398384"/>
                  <a:gd name="connsiteX8" fmla="*/ 175145 w 701685"/>
                  <a:gd name="connsiteY8" fmla="*/ 94100 h 1398384"/>
                  <a:gd name="connsiteX9" fmla="*/ 315407 w 701685"/>
                  <a:gd name="connsiteY9" fmla="*/ 0 h 139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685" h="1398384">
                    <a:moveTo>
                      <a:pt x="315407" y="0"/>
                    </a:moveTo>
                    <a:cubicBezTo>
                      <a:pt x="315407" y="0"/>
                      <a:pt x="532015" y="15979"/>
                      <a:pt x="615463" y="207731"/>
                    </a:cubicBezTo>
                    <a:cubicBezTo>
                      <a:pt x="700685" y="401258"/>
                      <a:pt x="730868" y="692436"/>
                      <a:pt x="668727" y="864657"/>
                    </a:cubicBezTo>
                    <a:cubicBezTo>
                      <a:pt x="610136" y="1022674"/>
                      <a:pt x="542668" y="1168263"/>
                      <a:pt x="342039" y="1281893"/>
                    </a:cubicBezTo>
                    <a:cubicBezTo>
                      <a:pt x="150288" y="1391973"/>
                      <a:pt x="57963" y="1402626"/>
                      <a:pt x="26005" y="1397299"/>
                    </a:cubicBezTo>
                    <a:cubicBezTo>
                      <a:pt x="-5954" y="1391973"/>
                      <a:pt x="-11280" y="1267690"/>
                      <a:pt x="26005" y="1230405"/>
                    </a:cubicBezTo>
                    <a:cubicBezTo>
                      <a:pt x="63290" y="1193120"/>
                      <a:pt x="342039" y="1114999"/>
                      <a:pt x="464547" y="917921"/>
                    </a:cubicBezTo>
                    <a:cubicBezTo>
                      <a:pt x="585279" y="719068"/>
                      <a:pt x="558647" y="379952"/>
                      <a:pt x="475200" y="239689"/>
                    </a:cubicBezTo>
                    <a:cubicBezTo>
                      <a:pt x="389977" y="99427"/>
                      <a:pt x="221307" y="72794"/>
                      <a:pt x="175145" y="94100"/>
                    </a:cubicBezTo>
                    <a:cubicBezTo>
                      <a:pt x="125431" y="115406"/>
                      <a:pt x="205328" y="15979"/>
                      <a:pt x="315407" y="0"/>
                    </a:cubicBezTo>
                    <a:close/>
                  </a:path>
                </a:pathLst>
              </a:custGeom>
              <a:solidFill>
                <a:srgbClr val="59E8C5"/>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74" name="Graphic 43">
                <a:extLst>
                  <a:ext uri="{FF2B5EF4-FFF2-40B4-BE49-F238E27FC236}">
                    <a16:creationId xmlns="" xmlns:a16="http://schemas.microsoft.com/office/drawing/2014/main" id="{836D8A96-03FF-83AD-1F53-319DBA2443C4}"/>
                  </a:ext>
                </a:extLst>
              </p:cNvPr>
              <p:cNvGrpSpPr/>
              <p:nvPr/>
            </p:nvGrpSpPr>
            <p:grpSpPr>
              <a:xfrm>
                <a:off x="2751001" y="1133169"/>
                <a:ext cx="1549287" cy="1764750"/>
                <a:chOff x="2751001" y="1133169"/>
                <a:chExt cx="1549287" cy="1764750"/>
              </a:xfrm>
            </p:grpSpPr>
            <p:sp>
              <p:nvSpPr>
                <p:cNvPr id="175" name="Freeform: Shape 67">
                  <a:extLst>
                    <a:ext uri="{FF2B5EF4-FFF2-40B4-BE49-F238E27FC236}">
                      <a16:creationId xmlns="" xmlns:a16="http://schemas.microsoft.com/office/drawing/2014/main" id="{104B3141-87DA-C01F-573B-D7A390171793}"/>
                    </a:ext>
                  </a:extLst>
                </p:cNvPr>
                <p:cNvSpPr/>
                <p:nvPr/>
              </p:nvSpPr>
              <p:spPr>
                <a:xfrm>
                  <a:off x="3526167" y="2618690"/>
                  <a:ext cx="405373" cy="279229"/>
                </a:xfrm>
                <a:custGeom>
                  <a:avLst/>
                  <a:gdLst>
                    <a:gd name="connsiteX0" fmla="*/ 106835 w 405373"/>
                    <a:gd name="connsiteY0" fmla="*/ 3365 h 279229"/>
                    <a:gd name="connsiteX1" fmla="*/ 2082 w 405373"/>
                    <a:gd name="connsiteY1" fmla="*/ 115220 h 279229"/>
                    <a:gd name="connsiteX2" fmla="*/ 287934 w 405373"/>
                    <a:gd name="connsiteY2" fmla="*/ 275013 h 279229"/>
                    <a:gd name="connsiteX3" fmla="*/ 318117 w 405373"/>
                    <a:gd name="connsiteY3" fmla="*/ 38875 h 279229"/>
                    <a:gd name="connsiteX4" fmla="*/ 106835 w 405373"/>
                    <a:gd name="connsiteY4" fmla="*/ 3365 h 27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373" h="279229">
                      <a:moveTo>
                        <a:pt x="106835" y="3365"/>
                      </a:moveTo>
                      <a:cubicBezTo>
                        <a:pt x="106835" y="3365"/>
                        <a:pt x="-17448" y="-5512"/>
                        <a:pt x="2082" y="115220"/>
                      </a:cubicBezTo>
                      <a:cubicBezTo>
                        <a:pt x="23388" y="235952"/>
                        <a:pt x="142345" y="296319"/>
                        <a:pt x="287934" y="275013"/>
                      </a:cubicBezTo>
                      <a:cubicBezTo>
                        <a:pt x="435298" y="253707"/>
                        <a:pt x="442400" y="95690"/>
                        <a:pt x="318117" y="38875"/>
                      </a:cubicBezTo>
                      <a:cubicBezTo>
                        <a:pt x="195609" y="-16165"/>
                        <a:pt x="106835" y="3365"/>
                        <a:pt x="106835" y="3365"/>
                      </a:cubicBezTo>
                      <a:close/>
                    </a:path>
                  </a:pathLst>
                </a:custGeom>
                <a:solidFill>
                  <a:srgbClr val="FFFFF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6" name="Freeform: Shape 68">
                  <a:extLst>
                    <a:ext uri="{FF2B5EF4-FFF2-40B4-BE49-F238E27FC236}">
                      <a16:creationId xmlns="" xmlns:a16="http://schemas.microsoft.com/office/drawing/2014/main" id="{9F81BCD8-44A1-7AFB-62E5-67B0D707F34C}"/>
                    </a:ext>
                  </a:extLst>
                </p:cNvPr>
                <p:cNvSpPr/>
                <p:nvPr/>
              </p:nvSpPr>
              <p:spPr>
                <a:xfrm>
                  <a:off x="3590391" y="2453385"/>
                  <a:ext cx="273423" cy="359082"/>
                </a:xfrm>
                <a:custGeom>
                  <a:avLst/>
                  <a:gdLst>
                    <a:gd name="connsiteX0" fmla="*/ 273423 w 273423"/>
                    <a:gd name="connsiteY0" fmla="*/ 12428 h 359082"/>
                    <a:gd name="connsiteX1" fmla="*/ 67468 w 273423"/>
                    <a:gd name="connsiteY1" fmla="*/ 0 h 359082"/>
                    <a:gd name="connsiteX2" fmla="*/ 0 w 273423"/>
                    <a:gd name="connsiteY2" fmla="*/ 225485 h 359082"/>
                    <a:gd name="connsiteX3" fmla="*/ 152691 w 273423"/>
                    <a:gd name="connsiteY3" fmla="*/ 358646 h 359082"/>
                    <a:gd name="connsiteX4" fmla="*/ 271648 w 273423"/>
                    <a:gd name="connsiteY4" fmla="*/ 237914 h 359082"/>
                    <a:gd name="connsiteX5" fmla="*/ 273423 w 273423"/>
                    <a:gd name="connsiteY5" fmla="*/ 12428 h 3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59082">
                      <a:moveTo>
                        <a:pt x="273423" y="12428"/>
                      </a:moveTo>
                      <a:lnTo>
                        <a:pt x="67468" y="0"/>
                      </a:lnTo>
                      <a:lnTo>
                        <a:pt x="0" y="225485"/>
                      </a:lnTo>
                      <a:cubicBezTo>
                        <a:pt x="0" y="225485"/>
                        <a:pt x="26632" y="349769"/>
                        <a:pt x="152691" y="358646"/>
                      </a:cubicBezTo>
                      <a:cubicBezTo>
                        <a:pt x="278750" y="367523"/>
                        <a:pt x="271648" y="237914"/>
                        <a:pt x="271648" y="237914"/>
                      </a:cubicBezTo>
                      <a:lnTo>
                        <a:pt x="273423" y="12428"/>
                      </a:lnTo>
                      <a:close/>
                    </a:path>
                  </a:pathLst>
                </a:custGeom>
                <a:solidFill>
                  <a:srgbClr val="DE893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77" name="Graphic 43">
                  <a:extLst>
                    <a:ext uri="{FF2B5EF4-FFF2-40B4-BE49-F238E27FC236}">
                      <a16:creationId xmlns="" xmlns:a16="http://schemas.microsoft.com/office/drawing/2014/main" id="{CAC1BE5C-EA4B-9B78-D194-D242A599C5EB}"/>
                    </a:ext>
                  </a:extLst>
                </p:cNvPr>
                <p:cNvGrpSpPr/>
                <p:nvPr/>
              </p:nvGrpSpPr>
              <p:grpSpPr>
                <a:xfrm>
                  <a:off x="2751001" y="1133169"/>
                  <a:ext cx="1549287" cy="1498105"/>
                  <a:chOff x="2751001" y="1133169"/>
                  <a:chExt cx="1549287" cy="1498105"/>
                </a:xfrm>
              </p:grpSpPr>
              <p:sp>
                <p:nvSpPr>
                  <p:cNvPr id="178" name="Freeform: Shape 70">
                    <a:extLst>
                      <a:ext uri="{FF2B5EF4-FFF2-40B4-BE49-F238E27FC236}">
                        <a16:creationId xmlns="" xmlns:a16="http://schemas.microsoft.com/office/drawing/2014/main" id="{3040FC63-55F7-C561-DBDB-ABE70B719F61}"/>
                      </a:ext>
                    </a:extLst>
                  </p:cNvPr>
                  <p:cNvSpPr/>
                  <p:nvPr/>
                </p:nvSpPr>
                <p:spPr>
                  <a:xfrm>
                    <a:off x="2751001" y="1133169"/>
                    <a:ext cx="1549287" cy="1433805"/>
                  </a:xfrm>
                  <a:custGeom>
                    <a:avLst/>
                    <a:gdLst>
                      <a:gd name="connsiteX0" fmla="*/ 1464358 w 1549287"/>
                      <a:gd name="connsiteY0" fmla="*/ 592271 h 1433805"/>
                      <a:gd name="connsiteX1" fmla="*/ 1499868 w 1549287"/>
                      <a:gd name="connsiteY1" fmla="*/ 301093 h 1433805"/>
                      <a:gd name="connsiteX2" fmla="*/ 1274382 w 1549287"/>
                      <a:gd name="connsiteY2" fmla="*/ 206992 h 1433805"/>
                      <a:gd name="connsiteX3" fmla="*/ 1107488 w 1549287"/>
                      <a:gd name="connsiteY3" fmla="*/ 36547 h 1433805"/>
                      <a:gd name="connsiteX4" fmla="*/ 880227 w 1549287"/>
                      <a:gd name="connsiteY4" fmla="*/ 134198 h 1433805"/>
                      <a:gd name="connsiteX5" fmla="*/ 610354 w 1549287"/>
                      <a:gd name="connsiteY5" fmla="*/ 4588 h 1433805"/>
                      <a:gd name="connsiteX6" fmla="*/ 402624 w 1549287"/>
                      <a:gd name="connsiteY6" fmla="*/ 253155 h 1433805"/>
                      <a:gd name="connsiteX7" fmla="*/ 196669 w 1549287"/>
                      <a:gd name="connsiteY7" fmla="*/ 238951 h 1433805"/>
                      <a:gd name="connsiteX8" fmla="*/ 152282 w 1549287"/>
                      <a:gd name="connsiteY8" fmla="*/ 469763 h 1433805"/>
                      <a:gd name="connsiteX9" fmla="*/ 3142 w 1549287"/>
                      <a:gd name="connsiteY9" fmla="*/ 641984 h 1433805"/>
                      <a:gd name="connsiteX10" fmla="*/ 74161 w 1549287"/>
                      <a:gd name="connsiteY10" fmla="*/ 840837 h 1433805"/>
                      <a:gd name="connsiteX11" fmla="*/ 38651 w 1549287"/>
                      <a:gd name="connsiteY11" fmla="*/ 1064547 h 1433805"/>
                      <a:gd name="connsiteX12" fmla="*/ 198444 w 1549287"/>
                      <a:gd name="connsiteY12" fmla="*/ 1179953 h 1433805"/>
                      <a:gd name="connsiteX13" fmla="*/ 333380 w 1549287"/>
                      <a:gd name="connsiteY13" fmla="*/ 1410765 h 1433805"/>
                      <a:gd name="connsiteX14" fmla="*/ 633436 w 1549287"/>
                      <a:gd name="connsiteY14" fmla="*/ 1343297 h 1433805"/>
                      <a:gd name="connsiteX15" fmla="*/ 1535377 w 1549287"/>
                      <a:gd name="connsiteY15" fmla="*/ 885224 h 1433805"/>
                      <a:gd name="connsiteX16" fmla="*/ 1464358 w 1549287"/>
                      <a:gd name="connsiteY16" fmla="*/ 592271 h 143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9287" h="1433805">
                        <a:moveTo>
                          <a:pt x="1464358" y="592271"/>
                        </a:moveTo>
                        <a:cubicBezTo>
                          <a:pt x="1464358" y="592271"/>
                          <a:pt x="1595743" y="441355"/>
                          <a:pt x="1499868" y="301093"/>
                        </a:cubicBezTo>
                        <a:cubicBezTo>
                          <a:pt x="1403992" y="159055"/>
                          <a:pt x="1274382" y="206992"/>
                          <a:pt x="1274382" y="206992"/>
                        </a:cubicBezTo>
                        <a:cubicBezTo>
                          <a:pt x="1274382" y="206992"/>
                          <a:pt x="1265505" y="63179"/>
                          <a:pt x="1107488" y="36547"/>
                        </a:cubicBezTo>
                        <a:cubicBezTo>
                          <a:pt x="981429" y="15241"/>
                          <a:pt x="880227" y="134198"/>
                          <a:pt x="880227" y="134198"/>
                        </a:cubicBezTo>
                        <a:cubicBezTo>
                          <a:pt x="880227" y="134198"/>
                          <a:pt x="798555" y="-29146"/>
                          <a:pt x="610354" y="4588"/>
                        </a:cubicBezTo>
                        <a:cubicBezTo>
                          <a:pt x="423929" y="38322"/>
                          <a:pt x="402624" y="253155"/>
                          <a:pt x="402624" y="253155"/>
                        </a:cubicBezTo>
                        <a:cubicBezTo>
                          <a:pt x="402624" y="253155"/>
                          <a:pt x="297871" y="164381"/>
                          <a:pt x="196669" y="238951"/>
                        </a:cubicBezTo>
                        <a:cubicBezTo>
                          <a:pt x="95466" y="313521"/>
                          <a:pt x="152282" y="469763"/>
                          <a:pt x="152282" y="469763"/>
                        </a:cubicBezTo>
                        <a:cubicBezTo>
                          <a:pt x="152282" y="469763"/>
                          <a:pt x="24447" y="512374"/>
                          <a:pt x="3142" y="641984"/>
                        </a:cubicBezTo>
                        <a:cubicBezTo>
                          <a:pt x="-18164" y="771594"/>
                          <a:pt x="75936" y="844388"/>
                          <a:pt x="74161" y="840837"/>
                        </a:cubicBezTo>
                        <a:cubicBezTo>
                          <a:pt x="74161" y="839062"/>
                          <a:pt x="-18164" y="950917"/>
                          <a:pt x="38651" y="1064547"/>
                        </a:cubicBezTo>
                        <a:cubicBezTo>
                          <a:pt x="95466" y="1178178"/>
                          <a:pt x="198444" y="1179953"/>
                          <a:pt x="198444" y="1179953"/>
                        </a:cubicBezTo>
                        <a:cubicBezTo>
                          <a:pt x="198444" y="1179953"/>
                          <a:pt x="162935" y="1330869"/>
                          <a:pt x="333380" y="1410765"/>
                        </a:cubicBezTo>
                        <a:cubicBezTo>
                          <a:pt x="503826" y="1488886"/>
                          <a:pt x="633436" y="1343297"/>
                          <a:pt x="633436" y="1343297"/>
                        </a:cubicBezTo>
                        <a:cubicBezTo>
                          <a:pt x="633436" y="1343297"/>
                          <a:pt x="1480337" y="1023711"/>
                          <a:pt x="1535377" y="885224"/>
                        </a:cubicBezTo>
                        <a:cubicBezTo>
                          <a:pt x="1590417" y="744962"/>
                          <a:pt x="1464358" y="592271"/>
                          <a:pt x="1464358" y="592271"/>
                        </a:cubicBezTo>
                        <a:close/>
                      </a:path>
                    </a:pathLst>
                  </a:custGeom>
                  <a:solidFill>
                    <a:srgbClr val="6B3D1B"/>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79" name="Graphic 43">
                    <a:extLst>
                      <a:ext uri="{FF2B5EF4-FFF2-40B4-BE49-F238E27FC236}">
                        <a16:creationId xmlns="" xmlns:a16="http://schemas.microsoft.com/office/drawing/2014/main" id="{4D8D000B-4B93-4210-535C-A386CA6E7D29}"/>
                      </a:ext>
                    </a:extLst>
                  </p:cNvPr>
                  <p:cNvGrpSpPr/>
                  <p:nvPr/>
                </p:nvGrpSpPr>
                <p:grpSpPr>
                  <a:xfrm>
                    <a:off x="2991076" y="1523459"/>
                    <a:ext cx="1275826" cy="1107815"/>
                    <a:chOff x="2991076" y="1523459"/>
                    <a:chExt cx="1275826" cy="1107815"/>
                  </a:xfrm>
                </p:grpSpPr>
                <p:sp>
                  <p:nvSpPr>
                    <p:cNvPr id="187" name="Freeform: Shape 72">
                      <a:extLst>
                        <a:ext uri="{FF2B5EF4-FFF2-40B4-BE49-F238E27FC236}">
                          <a16:creationId xmlns="" xmlns:a16="http://schemas.microsoft.com/office/drawing/2014/main" id="{5E39A4B8-733C-FE54-2802-24FFDE1289AE}"/>
                        </a:ext>
                      </a:extLst>
                    </p:cNvPr>
                    <p:cNvSpPr/>
                    <p:nvPr/>
                  </p:nvSpPr>
                  <p:spPr>
                    <a:xfrm>
                      <a:off x="3100574" y="1523459"/>
                      <a:ext cx="1166328" cy="1099140"/>
                    </a:xfrm>
                    <a:custGeom>
                      <a:avLst/>
                      <a:gdLst>
                        <a:gd name="connsiteX0" fmla="*/ 347779 w 1166328"/>
                        <a:gd name="connsiteY0" fmla="*/ 72370 h 1099140"/>
                        <a:gd name="connsiteX1" fmla="*/ 939013 w 1166328"/>
                        <a:gd name="connsiteY1" fmla="*/ 106105 h 1099140"/>
                        <a:gd name="connsiteX2" fmla="*/ 1159172 w 1166328"/>
                        <a:gd name="connsiteY2" fmla="*/ 747051 h 1099140"/>
                        <a:gd name="connsiteX3" fmla="*/ 200415 w 1166328"/>
                        <a:gd name="connsiteY3" fmla="*/ 938803 h 1099140"/>
                        <a:gd name="connsiteX4" fmla="*/ 8664 w 1166328"/>
                        <a:gd name="connsiteY4" fmla="*/ 541096 h 1099140"/>
                        <a:gd name="connsiteX5" fmla="*/ 347779 w 1166328"/>
                        <a:gd name="connsiteY5" fmla="*/ 72370 h 10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28" h="1099140">
                          <a:moveTo>
                            <a:pt x="347779" y="72370"/>
                          </a:moveTo>
                          <a:cubicBezTo>
                            <a:pt x="528878" y="-9301"/>
                            <a:pt x="800526" y="-50137"/>
                            <a:pt x="939013" y="106105"/>
                          </a:cubicBezTo>
                          <a:cubicBezTo>
                            <a:pt x="1057970" y="241041"/>
                            <a:pt x="1200008" y="512688"/>
                            <a:pt x="1159172" y="747051"/>
                          </a:cubicBezTo>
                          <a:cubicBezTo>
                            <a:pt x="1100581" y="1079065"/>
                            <a:pt x="541306" y="1242409"/>
                            <a:pt x="200415" y="938803"/>
                          </a:cubicBezTo>
                          <a:cubicBezTo>
                            <a:pt x="111641" y="858906"/>
                            <a:pt x="56601" y="773683"/>
                            <a:pt x="8664" y="541096"/>
                          </a:cubicBezTo>
                          <a:cubicBezTo>
                            <a:pt x="-39274" y="310284"/>
                            <a:pt x="116968" y="177124"/>
                            <a:pt x="347779" y="72370"/>
                          </a:cubicBezTo>
                          <a:close/>
                        </a:path>
                      </a:pathLst>
                    </a:custGeom>
                    <a:solidFill>
                      <a:srgbClr val="DE893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8" name="Freeform: Shape 73">
                      <a:extLst>
                        <a:ext uri="{FF2B5EF4-FFF2-40B4-BE49-F238E27FC236}">
                          <a16:creationId xmlns="" xmlns:a16="http://schemas.microsoft.com/office/drawing/2014/main" id="{554ACBBD-76D0-0769-6215-30CAB733D45D}"/>
                        </a:ext>
                      </a:extLst>
                    </p:cNvPr>
                    <p:cNvSpPr/>
                    <p:nvPr/>
                  </p:nvSpPr>
                  <p:spPr>
                    <a:xfrm>
                      <a:off x="3627676" y="2614953"/>
                      <a:ext cx="220158" cy="16321"/>
                    </a:xfrm>
                    <a:custGeom>
                      <a:avLst/>
                      <a:gdLst>
                        <a:gd name="connsiteX0" fmla="*/ 220159 w 220158"/>
                        <a:gd name="connsiteY0" fmla="*/ 0 h 16321"/>
                        <a:gd name="connsiteX1" fmla="*/ 0 w 220158"/>
                        <a:gd name="connsiteY1" fmla="*/ 1775 h 16321"/>
                      </a:gdLst>
                      <a:ahLst/>
                      <a:cxnLst>
                        <a:cxn ang="0">
                          <a:pos x="connsiteX0" y="connsiteY0"/>
                        </a:cxn>
                        <a:cxn ang="0">
                          <a:pos x="connsiteX1" y="connsiteY1"/>
                        </a:cxn>
                      </a:cxnLst>
                      <a:rect l="l" t="t" r="r" b="b"/>
                      <a:pathLst>
                        <a:path w="220158" h="16321">
                          <a:moveTo>
                            <a:pt x="220159" y="0"/>
                          </a:moveTo>
                          <a:cubicBezTo>
                            <a:pt x="220159" y="0"/>
                            <a:pt x="74570" y="35510"/>
                            <a:pt x="0" y="1775"/>
                          </a:cubicBezTo>
                        </a:path>
                      </a:pathLst>
                    </a:custGeom>
                    <a:noFill/>
                    <a:ln w="17734" cap="flat">
                      <a:solidFill>
                        <a:srgbClr val="A65E3D"/>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89" name="Graphic 43">
                      <a:extLst>
                        <a:ext uri="{FF2B5EF4-FFF2-40B4-BE49-F238E27FC236}">
                          <a16:creationId xmlns="" xmlns:a16="http://schemas.microsoft.com/office/drawing/2014/main" id="{02CDF530-6720-97A8-723B-C64F3FD22B61}"/>
                        </a:ext>
                      </a:extLst>
                    </p:cNvPr>
                    <p:cNvGrpSpPr/>
                    <p:nvPr/>
                  </p:nvGrpSpPr>
                  <p:grpSpPr>
                    <a:xfrm>
                      <a:off x="2991076" y="2130328"/>
                      <a:ext cx="304487" cy="312487"/>
                      <a:chOff x="2991076" y="2130328"/>
                      <a:chExt cx="304487" cy="312487"/>
                    </a:xfrm>
                  </p:grpSpPr>
                  <p:sp>
                    <p:nvSpPr>
                      <p:cNvPr id="201" name="Freeform: Shape 75">
                        <a:extLst>
                          <a:ext uri="{FF2B5EF4-FFF2-40B4-BE49-F238E27FC236}">
                            <a16:creationId xmlns="" xmlns:a16="http://schemas.microsoft.com/office/drawing/2014/main" id="{71A13B1E-58CF-4147-D1E0-06C55B4E69B8}"/>
                          </a:ext>
                        </a:extLst>
                      </p:cNvPr>
                      <p:cNvSpPr/>
                      <p:nvPr/>
                    </p:nvSpPr>
                    <p:spPr>
                      <a:xfrm>
                        <a:off x="2991076" y="2130328"/>
                        <a:ext cx="304487" cy="312487"/>
                      </a:xfrm>
                      <a:custGeom>
                        <a:avLst/>
                        <a:gdLst>
                          <a:gd name="connsiteX0" fmla="*/ 38266 w 304487"/>
                          <a:gd name="connsiteY0" fmla="*/ 37205 h 312487"/>
                          <a:gd name="connsiteX1" fmla="*/ 228241 w 304487"/>
                          <a:gd name="connsiteY1" fmla="*/ 38981 h 312487"/>
                          <a:gd name="connsiteX2" fmla="*/ 279730 w 304487"/>
                          <a:gd name="connsiteY2" fmla="*/ 271568 h 312487"/>
                          <a:gd name="connsiteX3" fmla="*/ 47143 w 304487"/>
                          <a:gd name="connsiteY3" fmla="*/ 257364 h 312487"/>
                          <a:gd name="connsiteX4" fmla="*/ 38266 w 304487"/>
                          <a:gd name="connsiteY4" fmla="*/ 37205 h 312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87" h="312487">
                            <a:moveTo>
                              <a:pt x="38266" y="37205"/>
                            </a:moveTo>
                            <a:cubicBezTo>
                              <a:pt x="80877" y="-17834"/>
                              <a:pt x="166100" y="-7182"/>
                              <a:pt x="228241" y="38981"/>
                            </a:cubicBezTo>
                            <a:cubicBezTo>
                              <a:pt x="309913" y="101122"/>
                              <a:pt x="324117" y="216528"/>
                              <a:pt x="279730" y="271568"/>
                            </a:cubicBezTo>
                            <a:cubicBezTo>
                              <a:pt x="237119" y="326608"/>
                              <a:pt x="119937" y="330159"/>
                              <a:pt x="47143" y="257364"/>
                            </a:cubicBezTo>
                            <a:cubicBezTo>
                              <a:pt x="-23876" y="184570"/>
                              <a:pt x="-4346" y="94021"/>
                              <a:pt x="38266" y="37205"/>
                            </a:cubicBezTo>
                            <a:close/>
                          </a:path>
                        </a:pathLst>
                      </a:custGeom>
                      <a:solidFill>
                        <a:srgbClr val="DE893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2" name="Freeform: Shape 76">
                        <a:extLst>
                          <a:ext uri="{FF2B5EF4-FFF2-40B4-BE49-F238E27FC236}">
                            <a16:creationId xmlns="" xmlns:a16="http://schemas.microsoft.com/office/drawing/2014/main" id="{5B960EC3-1895-3005-FE06-0F2916319B23}"/>
                          </a:ext>
                        </a:extLst>
                      </p:cNvPr>
                      <p:cNvSpPr/>
                      <p:nvPr/>
                    </p:nvSpPr>
                    <p:spPr>
                      <a:xfrm>
                        <a:off x="3043545" y="2240328"/>
                        <a:ext cx="154466" cy="118956"/>
                      </a:xfrm>
                      <a:custGeom>
                        <a:avLst/>
                        <a:gdLst>
                          <a:gd name="connsiteX0" fmla="*/ 0 w 154466"/>
                          <a:gd name="connsiteY0" fmla="*/ 14204 h 118956"/>
                          <a:gd name="connsiteX1" fmla="*/ 17755 w 154466"/>
                          <a:gd name="connsiteY1" fmla="*/ 3551 h 118956"/>
                          <a:gd name="connsiteX2" fmla="*/ 28408 w 154466"/>
                          <a:gd name="connsiteY2" fmla="*/ 0 h 118956"/>
                          <a:gd name="connsiteX3" fmla="*/ 39060 w 154466"/>
                          <a:gd name="connsiteY3" fmla="*/ 0 h 118956"/>
                          <a:gd name="connsiteX4" fmla="*/ 62142 w 154466"/>
                          <a:gd name="connsiteY4" fmla="*/ 3551 h 118956"/>
                          <a:gd name="connsiteX5" fmla="*/ 72795 w 154466"/>
                          <a:gd name="connsiteY5" fmla="*/ 7102 h 118956"/>
                          <a:gd name="connsiteX6" fmla="*/ 83447 w 154466"/>
                          <a:gd name="connsiteY6" fmla="*/ 12428 h 118956"/>
                          <a:gd name="connsiteX7" fmla="*/ 117181 w 154466"/>
                          <a:gd name="connsiteY7" fmla="*/ 40836 h 118956"/>
                          <a:gd name="connsiteX8" fmla="*/ 129610 w 154466"/>
                          <a:gd name="connsiteY8" fmla="*/ 58591 h 118956"/>
                          <a:gd name="connsiteX9" fmla="*/ 140263 w 154466"/>
                          <a:gd name="connsiteY9" fmla="*/ 78121 h 118956"/>
                          <a:gd name="connsiteX10" fmla="*/ 154466 w 154466"/>
                          <a:gd name="connsiteY10" fmla="*/ 111855 h 118956"/>
                          <a:gd name="connsiteX11" fmla="*/ 120732 w 154466"/>
                          <a:gd name="connsiteY11" fmla="*/ 102978 h 118956"/>
                          <a:gd name="connsiteX12" fmla="*/ 111855 w 154466"/>
                          <a:gd name="connsiteY12" fmla="*/ 101202 h 118956"/>
                          <a:gd name="connsiteX13" fmla="*/ 101202 w 154466"/>
                          <a:gd name="connsiteY13" fmla="*/ 99427 h 118956"/>
                          <a:gd name="connsiteX14" fmla="*/ 81672 w 154466"/>
                          <a:gd name="connsiteY14" fmla="*/ 97651 h 118956"/>
                          <a:gd name="connsiteX15" fmla="*/ 72795 w 154466"/>
                          <a:gd name="connsiteY15" fmla="*/ 99427 h 118956"/>
                          <a:gd name="connsiteX16" fmla="*/ 69244 w 154466"/>
                          <a:gd name="connsiteY16" fmla="*/ 101202 h 118956"/>
                          <a:gd name="connsiteX17" fmla="*/ 65693 w 154466"/>
                          <a:gd name="connsiteY17" fmla="*/ 102978 h 118956"/>
                          <a:gd name="connsiteX18" fmla="*/ 62142 w 154466"/>
                          <a:gd name="connsiteY18" fmla="*/ 104753 h 118956"/>
                          <a:gd name="connsiteX19" fmla="*/ 58591 w 154466"/>
                          <a:gd name="connsiteY19" fmla="*/ 108304 h 118956"/>
                          <a:gd name="connsiteX20" fmla="*/ 55040 w 154466"/>
                          <a:gd name="connsiteY20" fmla="*/ 118957 h 118956"/>
                          <a:gd name="connsiteX21" fmla="*/ 51489 w 154466"/>
                          <a:gd name="connsiteY21" fmla="*/ 106529 h 118956"/>
                          <a:gd name="connsiteX22" fmla="*/ 51489 w 154466"/>
                          <a:gd name="connsiteY22" fmla="*/ 99427 h 118956"/>
                          <a:gd name="connsiteX23" fmla="*/ 53264 w 154466"/>
                          <a:gd name="connsiteY23" fmla="*/ 92325 h 118956"/>
                          <a:gd name="connsiteX24" fmla="*/ 56815 w 154466"/>
                          <a:gd name="connsiteY24" fmla="*/ 85223 h 118956"/>
                          <a:gd name="connsiteX25" fmla="*/ 62142 w 154466"/>
                          <a:gd name="connsiteY25" fmla="*/ 79896 h 118956"/>
                          <a:gd name="connsiteX26" fmla="*/ 74570 w 154466"/>
                          <a:gd name="connsiteY26" fmla="*/ 72794 h 118956"/>
                          <a:gd name="connsiteX27" fmla="*/ 99427 w 154466"/>
                          <a:gd name="connsiteY27" fmla="*/ 65693 h 118956"/>
                          <a:gd name="connsiteX28" fmla="*/ 111855 w 154466"/>
                          <a:gd name="connsiteY28" fmla="*/ 63917 h 118956"/>
                          <a:gd name="connsiteX29" fmla="*/ 124283 w 154466"/>
                          <a:gd name="connsiteY29" fmla="*/ 63917 h 118956"/>
                          <a:gd name="connsiteX30" fmla="*/ 104753 w 154466"/>
                          <a:gd name="connsiteY30" fmla="*/ 90549 h 118956"/>
                          <a:gd name="connsiteX31" fmla="*/ 94100 w 154466"/>
                          <a:gd name="connsiteY31" fmla="*/ 76345 h 118956"/>
                          <a:gd name="connsiteX32" fmla="*/ 83447 w 154466"/>
                          <a:gd name="connsiteY32" fmla="*/ 62142 h 118956"/>
                          <a:gd name="connsiteX33" fmla="*/ 72795 w 154466"/>
                          <a:gd name="connsiteY33" fmla="*/ 49713 h 118956"/>
                          <a:gd name="connsiteX34" fmla="*/ 60366 w 154466"/>
                          <a:gd name="connsiteY34" fmla="*/ 37285 h 118956"/>
                          <a:gd name="connsiteX35" fmla="*/ 53264 w 154466"/>
                          <a:gd name="connsiteY35" fmla="*/ 31958 h 118956"/>
                          <a:gd name="connsiteX36" fmla="*/ 46162 w 154466"/>
                          <a:gd name="connsiteY36" fmla="*/ 26632 h 118956"/>
                          <a:gd name="connsiteX37" fmla="*/ 39060 w 154466"/>
                          <a:gd name="connsiteY37" fmla="*/ 21306 h 118956"/>
                          <a:gd name="connsiteX38" fmla="*/ 31959 w 154466"/>
                          <a:gd name="connsiteY38" fmla="*/ 17755 h 118956"/>
                          <a:gd name="connsiteX39" fmla="*/ 23081 w 154466"/>
                          <a:gd name="connsiteY39" fmla="*/ 14204 h 118956"/>
                          <a:gd name="connsiteX40" fmla="*/ 14204 w 154466"/>
                          <a:gd name="connsiteY40" fmla="*/ 12428 h 118956"/>
                          <a:gd name="connsiteX41" fmla="*/ 5326 w 154466"/>
                          <a:gd name="connsiteY41" fmla="*/ 10653 h 118956"/>
                          <a:gd name="connsiteX42" fmla="*/ 0 w 154466"/>
                          <a:gd name="connsiteY42" fmla="*/ 14204 h 11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4466" h="118956">
                            <a:moveTo>
                              <a:pt x="0" y="14204"/>
                            </a:moveTo>
                            <a:cubicBezTo>
                              <a:pt x="5326" y="10653"/>
                              <a:pt x="10653" y="5326"/>
                              <a:pt x="17755" y="3551"/>
                            </a:cubicBezTo>
                            <a:cubicBezTo>
                              <a:pt x="21306" y="1775"/>
                              <a:pt x="24857" y="1775"/>
                              <a:pt x="28408" y="0"/>
                            </a:cubicBezTo>
                            <a:cubicBezTo>
                              <a:pt x="31959" y="0"/>
                              <a:pt x="35510" y="0"/>
                              <a:pt x="39060" y="0"/>
                            </a:cubicBezTo>
                            <a:cubicBezTo>
                              <a:pt x="46162" y="0"/>
                              <a:pt x="55040" y="1775"/>
                              <a:pt x="62142" y="3551"/>
                            </a:cubicBezTo>
                            <a:cubicBezTo>
                              <a:pt x="65693" y="5326"/>
                              <a:pt x="69244" y="5326"/>
                              <a:pt x="72795" y="7102"/>
                            </a:cubicBezTo>
                            <a:cubicBezTo>
                              <a:pt x="76345" y="8877"/>
                              <a:pt x="79896" y="10653"/>
                              <a:pt x="83447" y="12428"/>
                            </a:cubicBezTo>
                            <a:cubicBezTo>
                              <a:pt x="95876" y="19530"/>
                              <a:pt x="108304" y="30183"/>
                              <a:pt x="117181" y="40836"/>
                            </a:cubicBezTo>
                            <a:cubicBezTo>
                              <a:pt x="122508" y="46162"/>
                              <a:pt x="126059" y="51489"/>
                              <a:pt x="129610" y="58591"/>
                            </a:cubicBezTo>
                            <a:cubicBezTo>
                              <a:pt x="133161" y="65693"/>
                              <a:pt x="136712" y="71019"/>
                              <a:pt x="140263" y="78121"/>
                            </a:cubicBezTo>
                            <a:lnTo>
                              <a:pt x="154466" y="111855"/>
                            </a:lnTo>
                            <a:lnTo>
                              <a:pt x="120732" y="102978"/>
                            </a:lnTo>
                            <a:cubicBezTo>
                              <a:pt x="118957" y="102978"/>
                              <a:pt x="115406" y="101202"/>
                              <a:pt x="111855" y="101202"/>
                            </a:cubicBezTo>
                            <a:lnTo>
                              <a:pt x="101202" y="99427"/>
                            </a:lnTo>
                            <a:cubicBezTo>
                              <a:pt x="94100" y="99427"/>
                              <a:pt x="88774" y="97651"/>
                              <a:pt x="81672" y="97651"/>
                            </a:cubicBezTo>
                            <a:cubicBezTo>
                              <a:pt x="78121" y="97651"/>
                              <a:pt x="76345" y="97651"/>
                              <a:pt x="72795" y="99427"/>
                            </a:cubicBezTo>
                            <a:lnTo>
                              <a:pt x="69244" y="101202"/>
                            </a:lnTo>
                            <a:cubicBezTo>
                              <a:pt x="67468" y="101202"/>
                              <a:pt x="67468" y="102978"/>
                              <a:pt x="65693" y="102978"/>
                            </a:cubicBezTo>
                            <a:cubicBezTo>
                              <a:pt x="63917" y="102978"/>
                              <a:pt x="63917" y="104753"/>
                              <a:pt x="62142" y="104753"/>
                            </a:cubicBezTo>
                            <a:cubicBezTo>
                              <a:pt x="60366" y="106529"/>
                              <a:pt x="60366" y="106529"/>
                              <a:pt x="58591" y="108304"/>
                            </a:cubicBezTo>
                            <a:cubicBezTo>
                              <a:pt x="56815" y="111855"/>
                              <a:pt x="56815" y="115406"/>
                              <a:pt x="55040" y="118957"/>
                            </a:cubicBezTo>
                            <a:cubicBezTo>
                              <a:pt x="53264" y="115406"/>
                              <a:pt x="51489" y="111855"/>
                              <a:pt x="51489" y="106529"/>
                            </a:cubicBezTo>
                            <a:cubicBezTo>
                              <a:pt x="51489" y="104753"/>
                              <a:pt x="51489" y="101202"/>
                              <a:pt x="51489" y="99427"/>
                            </a:cubicBezTo>
                            <a:cubicBezTo>
                              <a:pt x="51489" y="97651"/>
                              <a:pt x="53264" y="94100"/>
                              <a:pt x="53264" y="92325"/>
                            </a:cubicBezTo>
                            <a:cubicBezTo>
                              <a:pt x="55040" y="90549"/>
                              <a:pt x="55040" y="86998"/>
                              <a:pt x="56815" y="85223"/>
                            </a:cubicBezTo>
                            <a:cubicBezTo>
                              <a:pt x="58591" y="83447"/>
                              <a:pt x="60366" y="81672"/>
                              <a:pt x="62142" y="79896"/>
                            </a:cubicBezTo>
                            <a:cubicBezTo>
                              <a:pt x="65693" y="76345"/>
                              <a:pt x="69244" y="74570"/>
                              <a:pt x="74570" y="72794"/>
                            </a:cubicBezTo>
                            <a:cubicBezTo>
                              <a:pt x="83447" y="69243"/>
                              <a:pt x="90549" y="67468"/>
                              <a:pt x="99427" y="65693"/>
                            </a:cubicBezTo>
                            <a:cubicBezTo>
                              <a:pt x="102978" y="65693"/>
                              <a:pt x="108304" y="65693"/>
                              <a:pt x="111855" y="63917"/>
                            </a:cubicBezTo>
                            <a:cubicBezTo>
                              <a:pt x="115406" y="63917"/>
                              <a:pt x="120732" y="63917"/>
                              <a:pt x="124283" y="63917"/>
                            </a:cubicBezTo>
                            <a:lnTo>
                              <a:pt x="104753" y="90549"/>
                            </a:lnTo>
                            <a:cubicBezTo>
                              <a:pt x="101202" y="86998"/>
                              <a:pt x="97651" y="81672"/>
                              <a:pt x="94100" y="76345"/>
                            </a:cubicBezTo>
                            <a:cubicBezTo>
                              <a:pt x="90549" y="71019"/>
                              <a:pt x="86998" y="67468"/>
                              <a:pt x="83447" y="62142"/>
                            </a:cubicBezTo>
                            <a:cubicBezTo>
                              <a:pt x="79896" y="56815"/>
                              <a:pt x="76345" y="53264"/>
                              <a:pt x="72795" y="49713"/>
                            </a:cubicBezTo>
                            <a:cubicBezTo>
                              <a:pt x="69244" y="46162"/>
                              <a:pt x="63917" y="40836"/>
                              <a:pt x="60366" y="37285"/>
                            </a:cubicBezTo>
                            <a:cubicBezTo>
                              <a:pt x="58591" y="35510"/>
                              <a:pt x="56815" y="33734"/>
                              <a:pt x="53264" y="31958"/>
                            </a:cubicBezTo>
                            <a:cubicBezTo>
                              <a:pt x="51489" y="30183"/>
                              <a:pt x="49713" y="28408"/>
                              <a:pt x="46162" y="26632"/>
                            </a:cubicBezTo>
                            <a:cubicBezTo>
                              <a:pt x="44387" y="24857"/>
                              <a:pt x="40836" y="23081"/>
                              <a:pt x="39060" y="21306"/>
                            </a:cubicBezTo>
                            <a:cubicBezTo>
                              <a:pt x="37285" y="19530"/>
                              <a:pt x="33734" y="17755"/>
                              <a:pt x="31959" y="17755"/>
                            </a:cubicBezTo>
                            <a:cubicBezTo>
                              <a:pt x="30183" y="15979"/>
                              <a:pt x="26632" y="15979"/>
                              <a:pt x="23081" y="14204"/>
                            </a:cubicBezTo>
                            <a:cubicBezTo>
                              <a:pt x="19530" y="12428"/>
                              <a:pt x="17755" y="12428"/>
                              <a:pt x="14204" y="12428"/>
                            </a:cubicBezTo>
                            <a:cubicBezTo>
                              <a:pt x="10653" y="12428"/>
                              <a:pt x="8877" y="10653"/>
                              <a:pt x="5326" y="10653"/>
                            </a:cubicBezTo>
                            <a:cubicBezTo>
                              <a:pt x="7102" y="15979"/>
                              <a:pt x="3551" y="15979"/>
                              <a:pt x="0" y="14204"/>
                            </a:cubicBezTo>
                            <a:close/>
                          </a:path>
                        </a:pathLst>
                      </a:custGeom>
                      <a:solidFill>
                        <a:srgbClr val="A65E3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90" name="Graphic 43">
                      <a:extLst>
                        <a:ext uri="{FF2B5EF4-FFF2-40B4-BE49-F238E27FC236}">
                          <a16:creationId xmlns="" xmlns:a16="http://schemas.microsoft.com/office/drawing/2014/main" id="{F800F824-DF4A-2D04-93AF-30B3AE81BF9B}"/>
                        </a:ext>
                      </a:extLst>
                    </p:cNvPr>
                    <p:cNvGrpSpPr/>
                    <p:nvPr/>
                  </p:nvGrpSpPr>
                  <p:grpSpPr>
                    <a:xfrm>
                      <a:off x="3375314" y="1933900"/>
                      <a:ext cx="889640" cy="547350"/>
                      <a:chOff x="3375314" y="1933900"/>
                      <a:chExt cx="889640" cy="547350"/>
                    </a:xfrm>
                  </p:grpSpPr>
                  <p:sp>
                    <p:nvSpPr>
                      <p:cNvPr id="191" name="Freeform: Shape 78">
                        <a:extLst>
                          <a:ext uri="{FF2B5EF4-FFF2-40B4-BE49-F238E27FC236}">
                            <a16:creationId xmlns="" xmlns:a16="http://schemas.microsoft.com/office/drawing/2014/main" id="{067791F7-A63C-0300-D71F-68C105305677}"/>
                          </a:ext>
                        </a:extLst>
                      </p:cNvPr>
                      <p:cNvSpPr/>
                      <p:nvPr/>
                    </p:nvSpPr>
                    <p:spPr>
                      <a:xfrm>
                        <a:off x="3982692" y="2014763"/>
                        <a:ext cx="127992" cy="127992"/>
                      </a:xfrm>
                      <a:custGeom>
                        <a:avLst/>
                        <a:gdLst>
                          <a:gd name="connsiteX0" fmla="*/ 127913 w 127992"/>
                          <a:gd name="connsiteY0" fmla="*/ 65772 h 127992"/>
                          <a:gd name="connsiteX1" fmla="*/ 62221 w 127992"/>
                          <a:gd name="connsiteY1" fmla="*/ 127913 h 127992"/>
                          <a:gd name="connsiteX2" fmla="*/ 79 w 127992"/>
                          <a:gd name="connsiteY2" fmla="*/ 62221 h 127992"/>
                          <a:gd name="connsiteX3" fmla="*/ 65772 w 127992"/>
                          <a:gd name="connsiteY3" fmla="*/ 79 h 127992"/>
                          <a:gd name="connsiteX4" fmla="*/ 127913 w 127992"/>
                          <a:gd name="connsiteY4" fmla="*/ 65772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92" h="127992">
                            <a:moveTo>
                              <a:pt x="127913" y="65772"/>
                            </a:moveTo>
                            <a:cubicBezTo>
                              <a:pt x="127913" y="101281"/>
                              <a:pt x="97730" y="129689"/>
                              <a:pt x="62221" y="127913"/>
                            </a:cubicBezTo>
                            <a:cubicBezTo>
                              <a:pt x="26711" y="127913"/>
                              <a:pt x="-1697" y="97730"/>
                              <a:pt x="79" y="62221"/>
                            </a:cubicBezTo>
                            <a:cubicBezTo>
                              <a:pt x="79" y="26711"/>
                              <a:pt x="30262" y="-1697"/>
                              <a:pt x="65772" y="79"/>
                            </a:cubicBezTo>
                            <a:cubicBezTo>
                              <a:pt x="101281" y="1854"/>
                              <a:pt x="129689" y="30262"/>
                              <a:pt x="127913" y="65772"/>
                            </a:cubicBezTo>
                            <a:close/>
                          </a:path>
                        </a:pathLst>
                      </a:custGeom>
                      <a:solidFill>
                        <a:srgbClr val="312734"/>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2" name="Freeform: Shape 79">
                        <a:extLst>
                          <a:ext uri="{FF2B5EF4-FFF2-40B4-BE49-F238E27FC236}">
                            <a16:creationId xmlns="" xmlns:a16="http://schemas.microsoft.com/office/drawing/2014/main" id="{837B725E-14DB-A325-3A11-E68AC80DE954}"/>
                          </a:ext>
                        </a:extLst>
                      </p:cNvPr>
                      <p:cNvSpPr/>
                      <p:nvPr/>
                    </p:nvSpPr>
                    <p:spPr>
                      <a:xfrm>
                        <a:off x="3506865" y="2110639"/>
                        <a:ext cx="127913" cy="127992"/>
                      </a:xfrm>
                      <a:custGeom>
                        <a:avLst/>
                        <a:gdLst>
                          <a:gd name="connsiteX0" fmla="*/ 127913 w 127913"/>
                          <a:gd name="connsiteY0" fmla="*/ 65771 h 127992"/>
                          <a:gd name="connsiteX1" fmla="*/ 62221 w 127913"/>
                          <a:gd name="connsiteY1" fmla="*/ 127913 h 127992"/>
                          <a:gd name="connsiteX2" fmla="*/ 79 w 127913"/>
                          <a:gd name="connsiteY2" fmla="*/ 62221 h 127992"/>
                          <a:gd name="connsiteX3" fmla="*/ 65771 w 127913"/>
                          <a:gd name="connsiteY3" fmla="*/ 79 h 127992"/>
                          <a:gd name="connsiteX4" fmla="*/ 127913 w 127913"/>
                          <a:gd name="connsiteY4" fmla="*/ 65771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13" h="127992">
                            <a:moveTo>
                              <a:pt x="127913" y="65771"/>
                            </a:moveTo>
                            <a:cubicBezTo>
                              <a:pt x="127913" y="101281"/>
                              <a:pt x="97730" y="129689"/>
                              <a:pt x="62221" y="127913"/>
                            </a:cubicBezTo>
                            <a:cubicBezTo>
                              <a:pt x="26711" y="127913"/>
                              <a:pt x="-1697" y="97730"/>
                              <a:pt x="79" y="62221"/>
                            </a:cubicBezTo>
                            <a:cubicBezTo>
                              <a:pt x="79" y="26711"/>
                              <a:pt x="30262" y="-1697"/>
                              <a:pt x="65771" y="79"/>
                            </a:cubicBezTo>
                            <a:cubicBezTo>
                              <a:pt x="101281" y="79"/>
                              <a:pt x="127913" y="30262"/>
                              <a:pt x="127913" y="65771"/>
                            </a:cubicBezTo>
                            <a:close/>
                          </a:path>
                        </a:pathLst>
                      </a:custGeom>
                      <a:solidFill>
                        <a:srgbClr val="312734"/>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3" name="Freeform: Shape 80">
                        <a:extLst>
                          <a:ext uri="{FF2B5EF4-FFF2-40B4-BE49-F238E27FC236}">
                            <a16:creationId xmlns="" xmlns:a16="http://schemas.microsoft.com/office/drawing/2014/main" id="{6774CC5E-B805-992E-CA9E-4A243C3B480E}"/>
                          </a:ext>
                        </a:extLst>
                      </p:cNvPr>
                      <p:cNvSpPr/>
                      <p:nvPr/>
                    </p:nvSpPr>
                    <p:spPr>
                      <a:xfrm>
                        <a:off x="3822979" y="2050352"/>
                        <a:ext cx="154466" cy="234362"/>
                      </a:xfrm>
                      <a:custGeom>
                        <a:avLst/>
                        <a:gdLst>
                          <a:gd name="connsiteX0" fmla="*/ 5326 w 154466"/>
                          <a:gd name="connsiteY0" fmla="*/ 0 h 234362"/>
                          <a:gd name="connsiteX1" fmla="*/ 23081 w 154466"/>
                          <a:gd name="connsiteY1" fmla="*/ 23081 h 234362"/>
                          <a:gd name="connsiteX2" fmla="*/ 37285 w 154466"/>
                          <a:gd name="connsiteY2" fmla="*/ 47938 h 234362"/>
                          <a:gd name="connsiteX3" fmla="*/ 60366 w 154466"/>
                          <a:gd name="connsiteY3" fmla="*/ 97651 h 234362"/>
                          <a:gd name="connsiteX4" fmla="*/ 26632 w 154466"/>
                          <a:gd name="connsiteY4" fmla="*/ 81672 h 234362"/>
                          <a:gd name="connsiteX5" fmla="*/ 44387 w 154466"/>
                          <a:gd name="connsiteY5" fmla="*/ 74570 h 234362"/>
                          <a:gd name="connsiteX6" fmla="*/ 62142 w 154466"/>
                          <a:gd name="connsiteY6" fmla="*/ 71019 h 234362"/>
                          <a:gd name="connsiteX7" fmla="*/ 101202 w 154466"/>
                          <a:gd name="connsiteY7" fmla="*/ 71019 h 234362"/>
                          <a:gd name="connsiteX8" fmla="*/ 142038 w 154466"/>
                          <a:gd name="connsiteY8" fmla="*/ 94100 h 234362"/>
                          <a:gd name="connsiteX9" fmla="*/ 152691 w 154466"/>
                          <a:gd name="connsiteY9" fmla="*/ 115406 h 234362"/>
                          <a:gd name="connsiteX10" fmla="*/ 154466 w 154466"/>
                          <a:gd name="connsiteY10" fmla="*/ 129610 h 234362"/>
                          <a:gd name="connsiteX11" fmla="*/ 154466 w 154466"/>
                          <a:gd name="connsiteY11" fmla="*/ 142038 h 234362"/>
                          <a:gd name="connsiteX12" fmla="*/ 136712 w 154466"/>
                          <a:gd name="connsiteY12" fmla="*/ 179323 h 234362"/>
                          <a:gd name="connsiteX13" fmla="*/ 111855 w 154466"/>
                          <a:gd name="connsiteY13" fmla="*/ 204180 h 234362"/>
                          <a:gd name="connsiteX14" fmla="*/ 53264 w 154466"/>
                          <a:gd name="connsiteY14" fmla="*/ 234363 h 234362"/>
                          <a:gd name="connsiteX15" fmla="*/ 88774 w 154466"/>
                          <a:gd name="connsiteY15" fmla="*/ 182874 h 234362"/>
                          <a:gd name="connsiteX16" fmla="*/ 102978 w 154466"/>
                          <a:gd name="connsiteY16" fmla="*/ 158017 h 234362"/>
                          <a:gd name="connsiteX17" fmla="*/ 108304 w 154466"/>
                          <a:gd name="connsiteY17" fmla="*/ 136712 h 234362"/>
                          <a:gd name="connsiteX18" fmla="*/ 108304 w 154466"/>
                          <a:gd name="connsiteY18" fmla="*/ 133161 h 234362"/>
                          <a:gd name="connsiteX19" fmla="*/ 108304 w 154466"/>
                          <a:gd name="connsiteY19" fmla="*/ 131385 h 234362"/>
                          <a:gd name="connsiteX20" fmla="*/ 104753 w 154466"/>
                          <a:gd name="connsiteY20" fmla="*/ 126059 h 234362"/>
                          <a:gd name="connsiteX21" fmla="*/ 92325 w 154466"/>
                          <a:gd name="connsiteY21" fmla="*/ 120732 h 234362"/>
                          <a:gd name="connsiteX22" fmla="*/ 69244 w 154466"/>
                          <a:gd name="connsiteY22" fmla="*/ 120732 h 234362"/>
                          <a:gd name="connsiteX23" fmla="*/ 56815 w 154466"/>
                          <a:gd name="connsiteY23" fmla="*/ 124283 h 234362"/>
                          <a:gd name="connsiteX24" fmla="*/ 44387 w 154466"/>
                          <a:gd name="connsiteY24" fmla="*/ 127834 h 234362"/>
                          <a:gd name="connsiteX25" fmla="*/ 17755 w 154466"/>
                          <a:gd name="connsiteY25" fmla="*/ 136712 h 234362"/>
                          <a:gd name="connsiteX26" fmla="*/ 10653 w 154466"/>
                          <a:gd name="connsiteY26" fmla="*/ 111855 h 234362"/>
                          <a:gd name="connsiteX27" fmla="*/ 1776 w 154466"/>
                          <a:gd name="connsiteY27" fmla="*/ 56815 h 234362"/>
                          <a:gd name="connsiteX28" fmla="*/ 0 w 154466"/>
                          <a:gd name="connsiteY28" fmla="*/ 28408 h 234362"/>
                          <a:gd name="connsiteX29" fmla="*/ 5326 w 154466"/>
                          <a:gd name="connsiteY29" fmla="*/ 0 h 23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466" h="234362">
                            <a:moveTo>
                              <a:pt x="5326" y="0"/>
                            </a:moveTo>
                            <a:cubicBezTo>
                              <a:pt x="12428" y="7102"/>
                              <a:pt x="17755" y="15979"/>
                              <a:pt x="23081" y="23081"/>
                            </a:cubicBezTo>
                            <a:cubicBezTo>
                              <a:pt x="28408" y="30183"/>
                              <a:pt x="33734" y="39061"/>
                              <a:pt x="37285" y="47938"/>
                            </a:cubicBezTo>
                            <a:cubicBezTo>
                              <a:pt x="46162" y="63917"/>
                              <a:pt x="53264" y="81672"/>
                              <a:pt x="60366" y="97651"/>
                            </a:cubicBezTo>
                            <a:lnTo>
                              <a:pt x="26632" y="81672"/>
                            </a:lnTo>
                            <a:cubicBezTo>
                              <a:pt x="33734" y="78121"/>
                              <a:pt x="39061" y="76346"/>
                              <a:pt x="44387" y="74570"/>
                            </a:cubicBezTo>
                            <a:cubicBezTo>
                              <a:pt x="49713" y="72794"/>
                              <a:pt x="56815" y="71019"/>
                              <a:pt x="62142" y="71019"/>
                            </a:cubicBezTo>
                            <a:cubicBezTo>
                              <a:pt x="74570" y="69244"/>
                              <a:pt x="86998" y="67468"/>
                              <a:pt x="101202" y="71019"/>
                            </a:cubicBezTo>
                            <a:cubicBezTo>
                              <a:pt x="115406" y="72794"/>
                              <a:pt x="131385" y="81672"/>
                              <a:pt x="142038" y="94100"/>
                            </a:cubicBezTo>
                            <a:cubicBezTo>
                              <a:pt x="147365" y="101202"/>
                              <a:pt x="150915" y="108304"/>
                              <a:pt x="152691" y="115406"/>
                            </a:cubicBezTo>
                            <a:cubicBezTo>
                              <a:pt x="152691" y="117181"/>
                              <a:pt x="154466" y="126059"/>
                              <a:pt x="154466" y="129610"/>
                            </a:cubicBezTo>
                            <a:cubicBezTo>
                              <a:pt x="154466" y="133161"/>
                              <a:pt x="154466" y="138487"/>
                              <a:pt x="154466" y="142038"/>
                            </a:cubicBezTo>
                            <a:cubicBezTo>
                              <a:pt x="152691" y="158017"/>
                              <a:pt x="145589" y="168670"/>
                              <a:pt x="136712" y="179323"/>
                            </a:cubicBezTo>
                            <a:cubicBezTo>
                              <a:pt x="129610" y="188200"/>
                              <a:pt x="120732" y="197078"/>
                              <a:pt x="111855" y="204180"/>
                            </a:cubicBezTo>
                            <a:cubicBezTo>
                              <a:pt x="94100" y="218384"/>
                              <a:pt x="74570" y="229036"/>
                              <a:pt x="53264" y="234363"/>
                            </a:cubicBezTo>
                            <a:cubicBezTo>
                              <a:pt x="65693" y="216608"/>
                              <a:pt x="78121" y="200629"/>
                              <a:pt x="88774" y="182874"/>
                            </a:cubicBezTo>
                            <a:cubicBezTo>
                              <a:pt x="94100" y="173997"/>
                              <a:pt x="99427" y="166895"/>
                              <a:pt x="102978" y="158017"/>
                            </a:cubicBezTo>
                            <a:cubicBezTo>
                              <a:pt x="106529" y="150915"/>
                              <a:pt x="108304" y="142038"/>
                              <a:pt x="108304" y="136712"/>
                            </a:cubicBezTo>
                            <a:cubicBezTo>
                              <a:pt x="108304" y="134936"/>
                              <a:pt x="108304" y="134936"/>
                              <a:pt x="108304" y="133161"/>
                            </a:cubicBezTo>
                            <a:cubicBezTo>
                              <a:pt x="108304" y="131385"/>
                              <a:pt x="108304" y="134936"/>
                              <a:pt x="108304" y="131385"/>
                            </a:cubicBezTo>
                            <a:cubicBezTo>
                              <a:pt x="106529" y="129610"/>
                              <a:pt x="104753" y="126059"/>
                              <a:pt x="104753" y="126059"/>
                            </a:cubicBezTo>
                            <a:cubicBezTo>
                              <a:pt x="101202" y="122508"/>
                              <a:pt x="97651" y="120732"/>
                              <a:pt x="92325" y="120732"/>
                            </a:cubicBezTo>
                            <a:cubicBezTo>
                              <a:pt x="86998" y="118957"/>
                              <a:pt x="78121" y="120732"/>
                              <a:pt x="69244" y="120732"/>
                            </a:cubicBezTo>
                            <a:cubicBezTo>
                              <a:pt x="65693" y="120732"/>
                              <a:pt x="60366" y="122508"/>
                              <a:pt x="56815" y="124283"/>
                            </a:cubicBezTo>
                            <a:cubicBezTo>
                              <a:pt x="53264" y="126059"/>
                              <a:pt x="47938" y="127834"/>
                              <a:pt x="44387" y="127834"/>
                            </a:cubicBezTo>
                            <a:lnTo>
                              <a:pt x="17755" y="136712"/>
                            </a:lnTo>
                            <a:lnTo>
                              <a:pt x="10653" y="111855"/>
                            </a:lnTo>
                            <a:cubicBezTo>
                              <a:pt x="5326" y="94100"/>
                              <a:pt x="3551" y="76346"/>
                              <a:pt x="1776" y="56815"/>
                            </a:cubicBezTo>
                            <a:cubicBezTo>
                              <a:pt x="1776" y="47938"/>
                              <a:pt x="0" y="37285"/>
                              <a:pt x="0" y="28408"/>
                            </a:cubicBezTo>
                            <a:cubicBezTo>
                              <a:pt x="3551" y="19530"/>
                              <a:pt x="3551" y="8877"/>
                              <a:pt x="5326" y="0"/>
                            </a:cubicBezTo>
                            <a:close/>
                          </a:path>
                        </a:pathLst>
                      </a:custGeom>
                      <a:solidFill>
                        <a:srgbClr val="BD573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4" name="Freeform: Shape 81">
                        <a:extLst>
                          <a:ext uri="{FF2B5EF4-FFF2-40B4-BE49-F238E27FC236}">
                            <a16:creationId xmlns="" xmlns:a16="http://schemas.microsoft.com/office/drawing/2014/main" id="{8F919242-C0F3-27EC-FF50-3704B065609F}"/>
                          </a:ext>
                        </a:extLst>
                      </p:cNvPr>
                      <p:cNvSpPr/>
                      <p:nvPr/>
                    </p:nvSpPr>
                    <p:spPr>
                      <a:xfrm>
                        <a:off x="3946171" y="1933900"/>
                        <a:ext cx="161163" cy="70955"/>
                      </a:xfrm>
                      <a:custGeom>
                        <a:avLst/>
                        <a:gdLst>
                          <a:gd name="connsiteX0" fmla="*/ 152007 w 161163"/>
                          <a:gd name="connsiteY0" fmla="*/ 18801 h 70955"/>
                          <a:gd name="connsiteX1" fmla="*/ 47254 w 161163"/>
                          <a:gd name="connsiteY1" fmla="*/ 6372 h 70955"/>
                          <a:gd name="connsiteX2" fmla="*/ 4642 w 161163"/>
                          <a:gd name="connsiteY2" fmla="*/ 64963 h 70955"/>
                          <a:gd name="connsiteX3" fmla="*/ 17070 w 161163"/>
                          <a:gd name="connsiteY3" fmla="*/ 70289 h 70955"/>
                          <a:gd name="connsiteX4" fmla="*/ 130701 w 161163"/>
                          <a:gd name="connsiteY4" fmla="*/ 56085 h 70955"/>
                          <a:gd name="connsiteX5" fmla="*/ 152007 w 161163"/>
                          <a:gd name="connsiteY5" fmla="*/ 18801 h 70955"/>
                          <a:gd name="connsiteX6" fmla="*/ 152007 w 161163"/>
                          <a:gd name="connsiteY6" fmla="*/ 18801 h 7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63" h="70955">
                            <a:moveTo>
                              <a:pt x="152007" y="18801"/>
                            </a:moveTo>
                            <a:cubicBezTo>
                              <a:pt x="121824" y="-2505"/>
                              <a:pt x="82763" y="-4281"/>
                              <a:pt x="47254" y="6372"/>
                            </a:cubicBezTo>
                            <a:cubicBezTo>
                              <a:pt x="24172" y="13474"/>
                              <a:pt x="-13113" y="36555"/>
                              <a:pt x="4642" y="64963"/>
                            </a:cubicBezTo>
                            <a:cubicBezTo>
                              <a:pt x="8193" y="70289"/>
                              <a:pt x="11744" y="72065"/>
                              <a:pt x="17070" y="70289"/>
                            </a:cubicBezTo>
                            <a:cubicBezTo>
                              <a:pt x="56131" y="63187"/>
                              <a:pt x="88089" y="36555"/>
                              <a:pt x="130701" y="56085"/>
                            </a:cubicBezTo>
                            <a:cubicBezTo>
                              <a:pt x="153782" y="66738"/>
                              <a:pt x="173312" y="34780"/>
                              <a:pt x="152007" y="18801"/>
                            </a:cubicBezTo>
                            <a:lnTo>
                              <a:pt x="152007" y="18801"/>
                            </a:lnTo>
                            <a:close/>
                          </a:path>
                        </a:pathLst>
                      </a:custGeom>
                      <a:solidFill>
                        <a:srgbClr val="6B3D1B"/>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5" name="Freeform: Shape 82">
                        <a:extLst>
                          <a:ext uri="{FF2B5EF4-FFF2-40B4-BE49-F238E27FC236}">
                            <a16:creationId xmlns="" xmlns:a16="http://schemas.microsoft.com/office/drawing/2014/main" id="{B6F302D7-DF8D-20E6-829C-B185E7D34356}"/>
                          </a:ext>
                        </a:extLst>
                      </p:cNvPr>
                      <p:cNvSpPr/>
                      <p:nvPr/>
                    </p:nvSpPr>
                    <p:spPr>
                      <a:xfrm>
                        <a:off x="3472318" y="2023419"/>
                        <a:ext cx="159438" cy="83748"/>
                      </a:xfrm>
                      <a:custGeom>
                        <a:avLst/>
                        <a:gdLst>
                          <a:gd name="connsiteX0" fmla="*/ 148256 w 159438"/>
                          <a:gd name="connsiteY0" fmla="*/ 10953 h 83748"/>
                          <a:gd name="connsiteX1" fmla="*/ 39952 w 159438"/>
                          <a:gd name="connsiteY1" fmla="*/ 14504 h 83748"/>
                          <a:gd name="connsiteX2" fmla="*/ 7993 w 159438"/>
                          <a:gd name="connsiteY2" fmla="*/ 80197 h 83748"/>
                          <a:gd name="connsiteX3" fmla="*/ 18646 w 159438"/>
                          <a:gd name="connsiteY3" fmla="*/ 83748 h 83748"/>
                          <a:gd name="connsiteX4" fmla="*/ 130501 w 159438"/>
                          <a:gd name="connsiteY4" fmla="*/ 50014 h 83748"/>
                          <a:gd name="connsiteX5" fmla="*/ 148256 w 159438"/>
                          <a:gd name="connsiteY5" fmla="*/ 10953 h 83748"/>
                          <a:gd name="connsiteX6" fmla="*/ 148256 w 159438"/>
                          <a:gd name="connsiteY6" fmla="*/ 10953 h 8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438" h="83748">
                            <a:moveTo>
                              <a:pt x="148256" y="10953"/>
                            </a:moveTo>
                            <a:cubicBezTo>
                              <a:pt x="112746" y="-5026"/>
                              <a:pt x="75461" y="-3250"/>
                              <a:pt x="39952" y="14504"/>
                            </a:cubicBezTo>
                            <a:cubicBezTo>
                              <a:pt x="16871" y="25157"/>
                              <a:pt x="-15088" y="55340"/>
                              <a:pt x="7993" y="80197"/>
                            </a:cubicBezTo>
                            <a:cubicBezTo>
                              <a:pt x="9769" y="83748"/>
                              <a:pt x="15095" y="83748"/>
                              <a:pt x="18646" y="83748"/>
                            </a:cubicBezTo>
                            <a:cubicBezTo>
                              <a:pt x="57707" y="69544"/>
                              <a:pt x="86114" y="37586"/>
                              <a:pt x="130501" y="50014"/>
                            </a:cubicBezTo>
                            <a:cubicBezTo>
                              <a:pt x="155358" y="55340"/>
                              <a:pt x="171337" y="21606"/>
                              <a:pt x="148256" y="10953"/>
                            </a:cubicBezTo>
                            <a:lnTo>
                              <a:pt x="148256" y="10953"/>
                            </a:lnTo>
                            <a:close/>
                          </a:path>
                        </a:pathLst>
                      </a:custGeom>
                      <a:solidFill>
                        <a:srgbClr val="6B3D1B"/>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6" name="Freeform: Shape 83">
                        <a:extLst>
                          <a:ext uri="{FF2B5EF4-FFF2-40B4-BE49-F238E27FC236}">
                            <a16:creationId xmlns="" xmlns:a16="http://schemas.microsoft.com/office/drawing/2014/main" id="{39908C6B-4036-E42F-F482-A84383926BEA}"/>
                          </a:ext>
                        </a:extLst>
                      </p:cNvPr>
                      <p:cNvSpPr/>
                      <p:nvPr/>
                    </p:nvSpPr>
                    <p:spPr>
                      <a:xfrm>
                        <a:off x="3375314" y="2244833"/>
                        <a:ext cx="200756" cy="145892"/>
                      </a:xfrm>
                      <a:custGeom>
                        <a:avLst/>
                        <a:gdLst>
                          <a:gd name="connsiteX0" fmla="*/ 65938 w 200756"/>
                          <a:gd name="connsiteY0" fmla="*/ 6148 h 145892"/>
                          <a:gd name="connsiteX1" fmla="*/ 195548 w 200756"/>
                          <a:gd name="connsiteY1" fmla="*/ 91370 h 145892"/>
                          <a:gd name="connsiteX2" fmla="*/ 10898 w 200756"/>
                          <a:gd name="connsiteY2" fmla="*/ 112676 h 145892"/>
                          <a:gd name="connsiteX3" fmla="*/ 65938 w 200756"/>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756" h="145892">
                            <a:moveTo>
                              <a:pt x="65938" y="6148"/>
                            </a:moveTo>
                            <a:cubicBezTo>
                              <a:pt x="129855" y="-13383"/>
                              <a:pt x="223955" y="13249"/>
                              <a:pt x="195548" y="91370"/>
                            </a:cubicBezTo>
                            <a:cubicBezTo>
                              <a:pt x="167140" y="139308"/>
                              <a:pt x="60611" y="174818"/>
                              <a:pt x="10898" y="112676"/>
                            </a:cubicBezTo>
                            <a:cubicBezTo>
                              <a:pt x="-21060" y="66514"/>
                              <a:pt x="23326" y="18576"/>
                              <a:pt x="65938" y="6148"/>
                            </a:cubicBezTo>
                            <a:close/>
                          </a:path>
                        </a:pathLst>
                      </a:custGeom>
                      <a:solidFill>
                        <a:srgbClr val="D4652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7" name="Freeform: Shape 84">
                        <a:extLst>
                          <a:ext uri="{FF2B5EF4-FFF2-40B4-BE49-F238E27FC236}">
                            <a16:creationId xmlns="" xmlns:a16="http://schemas.microsoft.com/office/drawing/2014/main" id="{D9CED2F7-98AF-4743-D326-35F0AEC0A6FE}"/>
                          </a:ext>
                        </a:extLst>
                      </p:cNvPr>
                      <p:cNvSpPr/>
                      <p:nvPr/>
                    </p:nvSpPr>
                    <p:spPr>
                      <a:xfrm>
                        <a:off x="4064933" y="2122325"/>
                        <a:ext cx="200021" cy="145892"/>
                      </a:xfrm>
                      <a:custGeom>
                        <a:avLst/>
                        <a:gdLst>
                          <a:gd name="connsiteX0" fmla="*/ 65203 w 200021"/>
                          <a:gd name="connsiteY0" fmla="*/ 6148 h 145892"/>
                          <a:gd name="connsiteX1" fmla="*/ 194813 w 200021"/>
                          <a:gd name="connsiteY1" fmla="*/ 91370 h 145892"/>
                          <a:gd name="connsiteX2" fmla="*/ 10164 w 200021"/>
                          <a:gd name="connsiteY2" fmla="*/ 112676 h 145892"/>
                          <a:gd name="connsiteX3" fmla="*/ 65203 w 200021"/>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021" h="145892">
                            <a:moveTo>
                              <a:pt x="65203" y="6148"/>
                            </a:moveTo>
                            <a:cubicBezTo>
                              <a:pt x="129120" y="-13383"/>
                              <a:pt x="223221" y="13249"/>
                              <a:pt x="194813" y="91370"/>
                            </a:cubicBezTo>
                            <a:cubicBezTo>
                              <a:pt x="166405" y="139308"/>
                              <a:pt x="59877" y="174818"/>
                              <a:pt x="10164" y="112676"/>
                            </a:cubicBezTo>
                            <a:cubicBezTo>
                              <a:pt x="-20020" y="66514"/>
                              <a:pt x="22592" y="18576"/>
                              <a:pt x="65203" y="6148"/>
                            </a:cubicBezTo>
                            <a:close/>
                          </a:path>
                        </a:pathLst>
                      </a:custGeom>
                      <a:solidFill>
                        <a:srgbClr val="D4652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98" name="Graphic 43">
                        <a:extLst>
                          <a:ext uri="{FF2B5EF4-FFF2-40B4-BE49-F238E27FC236}">
                            <a16:creationId xmlns="" xmlns:a16="http://schemas.microsoft.com/office/drawing/2014/main" id="{6D53512C-BC67-76BE-0501-8B654C787E5B}"/>
                          </a:ext>
                        </a:extLst>
                      </p:cNvPr>
                      <p:cNvGrpSpPr/>
                      <p:nvPr/>
                    </p:nvGrpSpPr>
                    <p:grpSpPr>
                      <a:xfrm>
                        <a:off x="3661164" y="2280736"/>
                        <a:ext cx="305350" cy="200514"/>
                        <a:chOff x="3661164" y="2280736"/>
                        <a:chExt cx="305350" cy="200514"/>
                      </a:xfrm>
                    </p:grpSpPr>
                    <p:sp>
                      <p:nvSpPr>
                        <p:cNvPr id="199" name="Freeform: Shape 86">
                          <a:extLst>
                            <a:ext uri="{FF2B5EF4-FFF2-40B4-BE49-F238E27FC236}">
                              <a16:creationId xmlns="" xmlns:a16="http://schemas.microsoft.com/office/drawing/2014/main" id="{10032A1E-267D-0E24-7F3A-F08DE74519F4}"/>
                            </a:ext>
                          </a:extLst>
                        </p:cNvPr>
                        <p:cNvSpPr/>
                        <p:nvPr/>
                      </p:nvSpPr>
                      <p:spPr>
                        <a:xfrm>
                          <a:off x="3661164" y="2281338"/>
                          <a:ext cx="305350" cy="199912"/>
                        </a:xfrm>
                        <a:custGeom>
                          <a:avLst/>
                          <a:gdLst>
                            <a:gd name="connsiteX0" fmla="*/ 300302 w 305350"/>
                            <a:gd name="connsiteY0" fmla="*/ 83273 h 199912"/>
                            <a:gd name="connsiteX1" fmla="*/ 174243 w 305350"/>
                            <a:gd name="connsiteY1" fmla="*/ 45988 h 199912"/>
                            <a:gd name="connsiteX2" fmla="*/ 19777 w 305350"/>
                            <a:gd name="connsiteY2" fmla="*/ 10478 h 199912"/>
                            <a:gd name="connsiteX3" fmla="*/ 124530 w 305350"/>
                            <a:gd name="connsiteY3" fmla="*/ 196903 h 199912"/>
                            <a:gd name="connsiteX4" fmla="*/ 300302 w 305350"/>
                            <a:gd name="connsiteY4" fmla="*/ 83273 h 199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350" h="199912">
                              <a:moveTo>
                                <a:pt x="300302" y="83273"/>
                              </a:moveTo>
                              <a:cubicBezTo>
                                <a:pt x="273670" y="30009"/>
                                <a:pt x="223956" y="51314"/>
                                <a:pt x="174243" y="45988"/>
                              </a:cubicBezTo>
                              <a:cubicBezTo>
                                <a:pt x="122754" y="40662"/>
                                <a:pt x="64164" y="-25031"/>
                                <a:pt x="19777" y="10478"/>
                              </a:cubicBezTo>
                              <a:cubicBezTo>
                                <a:pt x="-24610" y="45988"/>
                                <a:pt x="3798" y="177373"/>
                                <a:pt x="124530" y="196903"/>
                              </a:cubicBezTo>
                              <a:cubicBezTo>
                                <a:pt x="245262" y="216434"/>
                                <a:pt x="326934" y="136537"/>
                                <a:pt x="300302" y="83273"/>
                              </a:cubicBezTo>
                              <a:close/>
                            </a:path>
                          </a:pathLst>
                        </a:custGeom>
                        <a:solidFill>
                          <a:srgbClr val="DB3624"/>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0" name="Freeform: Shape 87">
                          <a:extLst>
                            <a:ext uri="{FF2B5EF4-FFF2-40B4-BE49-F238E27FC236}">
                              <a16:creationId xmlns="" xmlns:a16="http://schemas.microsoft.com/office/drawing/2014/main" id="{9FC39CAA-B318-3F3F-338B-F2186990FC8C}"/>
                            </a:ext>
                          </a:extLst>
                        </p:cNvPr>
                        <p:cNvSpPr/>
                        <p:nvPr/>
                      </p:nvSpPr>
                      <p:spPr>
                        <a:xfrm>
                          <a:off x="3704022" y="2280736"/>
                          <a:ext cx="248566" cy="101071"/>
                        </a:xfrm>
                        <a:custGeom>
                          <a:avLst/>
                          <a:gdLst>
                            <a:gd name="connsiteX0" fmla="*/ 8877 w 248566"/>
                            <a:gd name="connsiteY0" fmla="*/ 34161 h 101071"/>
                            <a:gd name="connsiteX1" fmla="*/ 0 w 248566"/>
                            <a:gd name="connsiteY1" fmla="*/ 427 h 101071"/>
                            <a:gd name="connsiteX2" fmla="*/ 131385 w 248566"/>
                            <a:gd name="connsiteY2" fmla="*/ 46589 h 101071"/>
                            <a:gd name="connsiteX3" fmla="*/ 248567 w 248566"/>
                            <a:gd name="connsiteY3" fmla="*/ 69671 h 101071"/>
                            <a:gd name="connsiteX4" fmla="*/ 232587 w 248566"/>
                            <a:gd name="connsiteY4" fmla="*/ 78548 h 101071"/>
                            <a:gd name="connsiteX5" fmla="*/ 8877 w 248566"/>
                            <a:gd name="connsiteY5" fmla="*/ 34161 h 10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566" h="101071">
                              <a:moveTo>
                                <a:pt x="8877" y="34161"/>
                              </a:moveTo>
                              <a:cubicBezTo>
                                <a:pt x="3551" y="23508"/>
                                <a:pt x="0" y="11080"/>
                                <a:pt x="0" y="427"/>
                              </a:cubicBezTo>
                              <a:cubicBezTo>
                                <a:pt x="40836" y="-4899"/>
                                <a:pt x="88774" y="41263"/>
                                <a:pt x="131385" y="46589"/>
                              </a:cubicBezTo>
                              <a:cubicBezTo>
                                <a:pt x="177548" y="51916"/>
                                <a:pt x="220159" y="35937"/>
                                <a:pt x="248567" y="69671"/>
                              </a:cubicBezTo>
                              <a:cubicBezTo>
                                <a:pt x="243240" y="73221"/>
                                <a:pt x="237914" y="74997"/>
                                <a:pt x="232587" y="78548"/>
                              </a:cubicBezTo>
                              <a:cubicBezTo>
                                <a:pt x="142038" y="121159"/>
                                <a:pt x="40836" y="101629"/>
                                <a:pt x="8877" y="34161"/>
                              </a:cubicBezTo>
                              <a:close/>
                            </a:path>
                          </a:pathLst>
                        </a:custGeom>
                        <a:solidFill>
                          <a:srgbClr val="FFFFF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sp>
                <p:nvSpPr>
                  <p:cNvPr id="180" name="Freeform: Shape 88">
                    <a:extLst>
                      <a:ext uri="{FF2B5EF4-FFF2-40B4-BE49-F238E27FC236}">
                        <a16:creationId xmlns="" xmlns:a16="http://schemas.microsoft.com/office/drawing/2014/main" id="{06781B49-350D-A173-4569-62C5530B4791}"/>
                      </a:ext>
                    </a:extLst>
                  </p:cNvPr>
                  <p:cNvSpPr/>
                  <p:nvPr/>
                </p:nvSpPr>
                <p:spPr>
                  <a:xfrm>
                    <a:off x="2974295" y="1433442"/>
                    <a:ext cx="1208599" cy="764517"/>
                  </a:xfrm>
                  <a:custGeom>
                    <a:avLst/>
                    <a:gdLst>
                      <a:gd name="connsiteX0" fmla="*/ 1205554 w 1208599"/>
                      <a:gd name="connsiteY0" fmla="*/ 338160 h 764517"/>
                      <a:gd name="connsiteX1" fmla="*/ 1045761 w 1208599"/>
                      <a:gd name="connsiteY1" fmla="*/ 403853 h 764517"/>
                      <a:gd name="connsiteX2" fmla="*/ 916152 w 1208599"/>
                      <a:gd name="connsiteY2" fmla="*/ 549442 h 764517"/>
                      <a:gd name="connsiteX3" fmla="*/ 754583 w 1208599"/>
                      <a:gd name="connsiteY3" fmla="*/ 501504 h 764517"/>
                      <a:gd name="connsiteX4" fmla="*/ 593015 w 1208599"/>
                      <a:gd name="connsiteY4" fmla="*/ 602706 h 764517"/>
                      <a:gd name="connsiteX5" fmla="*/ 477609 w 1208599"/>
                      <a:gd name="connsiteY5" fmla="*/ 542340 h 764517"/>
                      <a:gd name="connsiteX6" fmla="*/ 324918 w 1208599"/>
                      <a:gd name="connsiteY6" fmla="*/ 760723 h 764517"/>
                      <a:gd name="connsiteX7" fmla="*/ 108310 w 1208599"/>
                      <a:gd name="connsiteY7" fmla="*/ 631114 h 764517"/>
                      <a:gd name="connsiteX8" fmla="*/ 6 w 1208599"/>
                      <a:gd name="connsiteY8" fmla="*/ 444689 h 764517"/>
                      <a:gd name="connsiteX9" fmla="*/ 582362 w 1208599"/>
                      <a:gd name="connsiteY9" fmla="*/ 45207 h 764517"/>
                      <a:gd name="connsiteX10" fmla="*/ 1205554 w 1208599"/>
                      <a:gd name="connsiteY10" fmla="*/ 338160 h 76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599" h="764517">
                        <a:moveTo>
                          <a:pt x="1205554" y="338160"/>
                        </a:moveTo>
                        <a:cubicBezTo>
                          <a:pt x="1168269" y="426934"/>
                          <a:pt x="1045761" y="403853"/>
                          <a:pt x="1045761" y="403853"/>
                        </a:cubicBezTo>
                        <a:cubicBezTo>
                          <a:pt x="1045761" y="403853"/>
                          <a:pt x="1045761" y="513932"/>
                          <a:pt x="916152" y="549442"/>
                        </a:cubicBezTo>
                        <a:cubicBezTo>
                          <a:pt x="784766" y="584951"/>
                          <a:pt x="754583" y="501504"/>
                          <a:pt x="754583" y="501504"/>
                        </a:cubicBezTo>
                        <a:cubicBezTo>
                          <a:pt x="754583" y="501504"/>
                          <a:pt x="724400" y="599155"/>
                          <a:pt x="593015" y="602706"/>
                        </a:cubicBezTo>
                        <a:cubicBezTo>
                          <a:pt x="461630" y="606257"/>
                          <a:pt x="477609" y="542340"/>
                          <a:pt x="477609" y="542340"/>
                        </a:cubicBezTo>
                        <a:cubicBezTo>
                          <a:pt x="477609" y="542340"/>
                          <a:pt x="486486" y="730540"/>
                          <a:pt x="324918" y="760723"/>
                        </a:cubicBezTo>
                        <a:cubicBezTo>
                          <a:pt x="163350" y="790906"/>
                          <a:pt x="108310" y="631114"/>
                          <a:pt x="108310" y="631114"/>
                        </a:cubicBezTo>
                        <a:cubicBezTo>
                          <a:pt x="108310" y="631114"/>
                          <a:pt x="6" y="586727"/>
                          <a:pt x="6" y="444689"/>
                        </a:cubicBezTo>
                        <a:cubicBezTo>
                          <a:pt x="-1769" y="302651"/>
                          <a:pt x="385284" y="144633"/>
                          <a:pt x="582362" y="45207"/>
                        </a:cubicBezTo>
                        <a:cubicBezTo>
                          <a:pt x="932131" y="-128790"/>
                          <a:pt x="1242839" y="249386"/>
                          <a:pt x="1205554" y="338160"/>
                        </a:cubicBezTo>
                        <a:close/>
                      </a:path>
                    </a:pathLst>
                  </a:custGeom>
                  <a:solidFill>
                    <a:srgbClr val="6B3D1B"/>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81" name="Graphic 43">
                    <a:extLst>
                      <a:ext uri="{FF2B5EF4-FFF2-40B4-BE49-F238E27FC236}">
                        <a16:creationId xmlns="" xmlns:a16="http://schemas.microsoft.com/office/drawing/2014/main" id="{985D5427-E425-1DA6-D07F-522DAC3F7375}"/>
                      </a:ext>
                    </a:extLst>
                  </p:cNvPr>
                  <p:cNvGrpSpPr/>
                  <p:nvPr/>
                </p:nvGrpSpPr>
                <p:grpSpPr>
                  <a:xfrm>
                    <a:off x="3334107" y="1228322"/>
                    <a:ext cx="849875" cy="776483"/>
                    <a:chOff x="3334107" y="1228322"/>
                    <a:chExt cx="849875" cy="776483"/>
                  </a:xfrm>
                  <a:solidFill>
                    <a:srgbClr val="855231"/>
                  </a:solidFill>
                </p:grpSpPr>
                <p:sp>
                  <p:nvSpPr>
                    <p:cNvPr id="182" name="Freeform: Shape 90">
                      <a:extLst>
                        <a:ext uri="{FF2B5EF4-FFF2-40B4-BE49-F238E27FC236}">
                          <a16:creationId xmlns="" xmlns:a16="http://schemas.microsoft.com/office/drawing/2014/main" id="{55F697BA-F8B4-1FD7-3C99-4927046A6A75}"/>
                        </a:ext>
                      </a:extLst>
                    </p:cNvPr>
                    <p:cNvSpPr/>
                    <p:nvPr/>
                  </p:nvSpPr>
                  <p:spPr>
                    <a:xfrm>
                      <a:off x="3861812" y="1643306"/>
                      <a:ext cx="101034" cy="233276"/>
                    </a:xfrm>
                    <a:custGeom>
                      <a:avLst/>
                      <a:gdLst>
                        <a:gd name="connsiteX0" fmla="*/ 76573 w 101034"/>
                        <a:gd name="connsiteY0" fmla="*/ 9339 h 233276"/>
                        <a:gd name="connsiteX1" fmla="*/ 42839 w 101034"/>
                        <a:gd name="connsiteY1" fmla="*/ 23543 h 233276"/>
                        <a:gd name="connsiteX2" fmla="*/ 41063 w 101034"/>
                        <a:gd name="connsiteY2" fmla="*/ 144275 h 233276"/>
                        <a:gd name="connsiteX3" fmla="*/ 227 w 101034"/>
                        <a:gd name="connsiteY3" fmla="*/ 215294 h 233276"/>
                        <a:gd name="connsiteX4" fmla="*/ 17982 w 101034"/>
                        <a:gd name="connsiteY4" fmla="*/ 233049 h 233276"/>
                        <a:gd name="connsiteX5" fmla="*/ 92552 w 101034"/>
                        <a:gd name="connsiteY5" fmla="*/ 154928 h 233276"/>
                        <a:gd name="connsiteX6" fmla="*/ 76573 w 101034"/>
                        <a:gd name="connsiteY6" fmla="*/ 9339 h 23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034" h="233276">
                          <a:moveTo>
                            <a:pt x="76573" y="9339"/>
                          </a:moveTo>
                          <a:cubicBezTo>
                            <a:pt x="67695" y="-10191"/>
                            <a:pt x="35737" y="4012"/>
                            <a:pt x="42839" y="23543"/>
                          </a:cubicBezTo>
                          <a:cubicBezTo>
                            <a:pt x="58818" y="66154"/>
                            <a:pt x="60594" y="101664"/>
                            <a:pt x="41063" y="144275"/>
                          </a:cubicBezTo>
                          <a:cubicBezTo>
                            <a:pt x="28635" y="169132"/>
                            <a:pt x="5554" y="185111"/>
                            <a:pt x="227" y="215294"/>
                          </a:cubicBezTo>
                          <a:cubicBezTo>
                            <a:pt x="-1548" y="225947"/>
                            <a:pt x="7329" y="234824"/>
                            <a:pt x="17982" y="233049"/>
                          </a:cubicBezTo>
                          <a:cubicBezTo>
                            <a:pt x="58818" y="224172"/>
                            <a:pt x="78348" y="190437"/>
                            <a:pt x="92552" y="154928"/>
                          </a:cubicBezTo>
                          <a:cubicBezTo>
                            <a:pt x="110307" y="101664"/>
                            <a:pt x="97879" y="55501"/>
                            <a:pt x="76573" y="9339"/>
                          </a:cubicBezTo>
                          <a:close/>
                        </a:path>
                      </a:pathLst>
                    </a:custGeom>
                    <a:solidFill>
                      <a:srgbClr val="85523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3" name="Freeform: Shape 91">
                      <a:extLst>
                        <a:ext uri="{FF2B5EF4-FFF2-40B4-BE49-F238E27FC236}">
                          <a16:creationId xmlns="" xmlns:a16="http://schemas.microsoft.com/office/drawing/2014/main" id="{87327B0E-695C-6003-1999-F1060713AA0E}"/>
                        </a:ext>
                      </a:extLst>
                    </p:cNvPr>
                    <p:cNvSpPr/>
                    <p:nvPr/>
                  </p:nvSpPr>
                  <p:spPr>
                    <a:xfrm>
                      <a:off x="4027817" y="1424995"/>
                      <a:ext cx="156165" cy="245632"/>
                    </a:xfrm>
                    <a:custGeom>
                      <a:avLst/>
                      <a:gdLst>
                        <a:gd name="connsiteX0" fmla="*/ 15321 w 156165"/>
                        <a:gd name="connsiteY0" fmla="*/ 389 h 245632"/>
                        <a:gd name="connsiteX1" fmla="*/ 15321 w 156165"/>
                        <a:gd name="connsiteY1" fmla="*/ 32348 h 245632"/>
                        <a:gd name="connsiteX2" fmla="*/ 105870 w 156165"/>
                        <a:gd name="connsiteY2" fmla="*/ 129999 h 245632"/>
                        <a:gd name="connsiteX3" fmla="*/ 65034 w 156165"/>
                        <a:gd name="connsiteY3" fmla="*/ 227650 h 245632"/>
                        <a:gd name="connsiteX4" fmla="*/ 82789 w 156165"/>
                        <a:gd name="connsiteY4" fmla="*/ 245405 h 245632"/>
                        <a:gd name="connsiteX5" fmla="*/ 15321 w 156165"/>
                        <a:gd name="connsiteY5" fmla="*/ 389 h 24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165" h="245632">
                          <a:moveTo>
                            <a:pt x="15321" y="389"/>
                          </a:moveTo>
                          <a:cubicBezTo>
                            <a:pt x="-4210" y="2165"/>
                            <a:pt x="-5985" y="30572"/>
                            <a:pt x="15321" y="32348"/>
                          </a:cubicBezTo>
                          <a:cubicBezTo>
                            <a:pt x="63259" y="34123"/>
                            <a:pt x="105870" y="82061"/>
                            <a:pt x="105870" y="129999"/>
                          </a:cubicBezTo>
                          <a:cubicBezTo>
                            <a:pt x="105870" y="163733"/>
                            <a:pt x="73911" y="195691"/>
                            <a:pt x="65034" y="227650"/>
                          </a:cubicBezTo>
                          <a:cubicBezTo>
                            <a:pt x="61483" y="238303"/>
                            <a:pt x="72136" y="247180"/>
                            <a:pt x="82789" y="245405"/>
                          </a:cubicBezTo>
                          <a:cubicBezTo>
                            <a:pt x="219500" y="201018"/>
                            <a:pt x="146706" y="-10264"/>
                            <a:pt x="15321" y="389"/>
                          </a:cubicBezTo>
                          <a:close/>
                        </a:path>
                      </a:pathLst>
                    </a:custGeom>
                    <a:solidFill>
                      <a:srgbClr val="85523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4" name="Freeform: Shape 92">
                      <a:extLst>
                        <a:ext uri="{FF2B5EF4-FFF2-40B4-BE49-F238E27FC236}">
                          <a16:creationId xmlns="" xmlns:a16="http://schemas.microsoft.com/office/drawing/2014/main" id="{C6B5E9E4-FC97-23C8-FCDC-A13A9CD471DA}"/>
                        </a:ext>
                      </a:extLst>
                    </p:cNvPr>
                    <p:cNvSpPr/>
                    <p:nvPr/>
                  </p:nvSpPr>
                  <p:spPr>
                    <a:xfrm>
                      <a:off x="3686260" y="1228322"/>
                      <a:ext cx="242397" cy="110500"/>
                    </a:xfrm>
                    <a:custGeom>
                      <a:avLst/>
                      <a:gdLst>
                        <a:gd name="connsiteX0" fmla="*/ 149147 w 242397"/>
                        <a:gd name="connsiteY0" fmla="*/ 3536 h 110500"/>
                        <a:gd name="connsiteX1" fmla="*/ 3558 w 242397"/>
                        <a:gd name="connsiteY1" fmla="*/ 72779 h 110500"/>
                        <a:gd name="connsiteX2" fmla="*/ 35517 w 242397"/>
                        <a:gd name="connsiteY2" fmla="*/ 97636 h 110500"/>
                        <a:gd name="connsiteX3" fmla="*/ 149147 w 242397"/>
                        <a:gd name="connsiteY3" fmla="*/ 63902 h 110500"/>
                        <a:gd name="connsiteX4" fmla="*/ 220166 w 242397"/>
                        <a:gd name="connsiteY4" fmla="*/ 110064 h 110500"/>
                        <a:gd name="connsiteX5" fmla="*/ 241472 w 242397"/>
                        <a:gd name="connsiteY5" fmla="*/ 97636 h 110500"/>
                        <a:gd name="connsiteX6" fmla="*/ 149147 w 242397"/>
                        <a:gd name="connsiteY6" fmla="*/ 3536 h 11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397" h="110500">
                          <a:moveTo>
                            <a:pt x="149147" y="3536"/>
                          </a:moveTo>
                          <a:cubicBezTo>
                            <a:pt x="92332" y="-12444"/>
                            <a:pt x="33741" y="28392"/>
                            <a:pt x="3558" y="72779"/>
                          </a:cubicBezTo>
                          <a:cubicBezTo>
                            <a:pt x="-10645" y="92309"/>
                            <a:pt x="21313" y="115391"/>
                            <a:pt x="35517" y="97636"/>
                          </a:cubicBezTo>
                          <a:cubicBezTo>
                            <a:pt x="65700" y="63902"/>
                            <a:pt x="106536" y="42596"/>
                            <a:pt x="149147" y="63902"/>
                          </a:cubicBezTo>
                          <a:cubicBezTo>
                            <a:pt x="175780" y="76330"/>
                            <a:pt x="189983" y="104738"/>
                            <a:pt x="220166" y="110064"/>
                          </a:cubicBezTo>
                          <a:cubicBezTo>
                            <a:pt x="229044" y="111840"/>
                            <a:pt x="239697" y="108289"/>
                            <a:pt x="241472" y="97636"/>
                          </a:cubicBezTo>
                          <a:cubicBezTo>
                            <a:pt x="250349" y="44372"/>
                            <a:pt x="193534" y="14189"/>
                            <a:pt x="149147" y="3536"/>
                          </a:cubicBezTo>
                          <a:close/>
                        </a:path>
                      </a:pathLst>
                    </a:custGeom>
                    <a:solidFill>
                      <a:srgbClr val="85523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5" name="Freeform: Shape 93">
                      <a:extLst>
                        <a:ext uri="{FF2B5EF4-FFF2-40B4-BE49-F238E27FC236}">
                          <a16:creationId xmlns="" xmlns:a16="http://schemas.microsoft.com/office/drawing/2014/main" id="{DC9147F6-4F16-2844-6E1A-D2C744A3FF6F}"/>
                        </a:ext>
                      </a:extLst>
                    </p:cNvPr>
                    <p:cNvSpPr/>
                    <p:nvPr/>
                  </p:nvSpPr>
                  <p:spPr>
                    <a:xfrm>
                      <a:off x="3603180" y="1503773"/>
                      <a:ext cx="146108" cy="296230"/>
                    </a:xfrm>
                    <a:custGeom>
                      <a:avLst/>
                      <a:gdLst>
                        <a:gd name="connsiteX0" fmla="*/ 143454 w 146108"/>
                        <a:gd name="connsiteY0" fmla="*/ 145322 h 296230"/>
                        <a:gd name="connsiteX1" fmla="*/ 31599 w 146108"/>
                        <a:gd name="connsiteY1" fmla="*/ 3284 h 296230"/>
                        <a:gd name="connsiteX2" fmla="*/ 10293 w 146108"/>
                        <a:gd name="connsiteY2" fmla="*/ 40569 h 296230"/>
                        <a:gd name="connsiteX3" fmla="*/ 86638 w 146108"/>
                        <a:gd name="connsiteY3" fmla="*/ 168403 h 296230"/>
                        <a:gd name="connsiteX4" fmla="*/ 51129 w 146108"/>
                        <a:gd name="connsiteY4" fmla="*/ 278482 h 296230"/>
                        <a:gd name="connsiteX5" fmla="*/ 77761 w 146108"/>
                        <a:gd name="connsiteY5" fmla="*/ 294462 h 296230"/>
                        <a:gd name="connsiteX6" fmla="*/ 143454 w 146108"/>
                        <a:gd name="connsiteY6" fmla="*/ 145322 h 29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08" h="296230">
                          <a:moveTo>
                            <a:pt x="143454" y="145322"/>
                          </a:moveTo>
                          <a:cubicBezTo>
                            <a:pt x="131025" y="81405"/>
                            <a:pt x="88414" y="33467"/>
                            <a:pt x="31599" y="3284"/>
                          </a:cubicBezTo>
                          <a:cubicBezTo>
                            <a:pt x="6742" y="-10920"/>
                            <a:pt x="-12788" y="24589"/>
                            <a:pt x="10293" y="40569"/>
                          </a:cubicBezTo>
                          <a:cubicBezTo>
                            <a:pt x="54680" y="70752"/>
                            <a:pt x="88414" y="113363"/>
                            <a:pt x="86638" y="168403"/>
                          </a:cubicBezTo>
                          <a:cubicBezTo>
                            <a:pt x="84863" y="211014"/>
                            <a:pt x="47578" y="234095"/>
                            <a:pt x="51129" y="278482"/>
                          </a:cubicBezTo>
                          <a:cubicBezTo>
                            <a:pt x="52904" y="292686"/>
                            <a:pt x="65333" y="299788"/>
                            <a:pt x="77761" y="294462"/>
                          </a:cubicBezTo>
                          <a:cubicBezTo>
                            <a:pt x="132801" y="266054"/>
                            <a:pt x="154106" y="205688"/>
                            <a:pt x="143454" y="145322"/>
                          </a:cubicBezTo>
                          <a:close/>
                        </a:path>
                      </a:pathLst>
                    </a:custGeom>
                    <a:solidFill>
                      <a:srgbClr val="85523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6" name="Freeform: Shape 94">
                      <a:extLst>
                        <a:ext uri="{FF2B5EF4-FFF2-40B4-BE49-F238E27FC236}">
                          <a16:creationId xmlns="" xmlns:a16="http://schemas.microsoft.com/office/drawing/2014/main" id="{F2F124C7-0C07-89FA-2ABB-78AD30D13405}"/>
                        </a:ext>
                      </a:extLst>
                    </p:cNvPr>
                    <p:cNvSpPr/>
                    <p:nvPr/>
                  </p:nvSpPr>
                  <p:spPr>
                    <a:xfrm>
                      <a:off x="3334107" y="1766276"/>
                      <a:ext cx="103066" cy="238529"/>
                    </a:xfrm>
                    <a:custGeom>
                      <a:avLst/>
                      <a:gdLst>
                        <a:gd name="connsiteX0" fmla="*/ 101818 w 103066"/>
                        <a:gd name="connsiteY0" fmla="*/ 21306 h 238529"/>
                        <a:gd name="connsiteX1" fmla="*/ 57431 w 103066"/>
                        <a:gd name="connsiteY1" fmla="*/ 21306 h 238529"/>
                        <a:gd name="connsiteX2" fmla="*/ 41452 w 103066"/>
                        <a:gd name="connsiteY2" fmla="*/ 134936 h 238529"/>
                        <a:gd name="connsiteX3" fmla="*/ 616 w 103066"/>
                        <a:gd name="connsiteY3" fmla="*/ 216608 h 238529"/>
                        <a:gd name="connsiteX4" fmla="*/ 21922 w 103066"/>
                        <a:gd name="connsiteY4" fmla="*/ 237914 h 238529"/>
                        <a:gd name="connsiteX5" fmla="*/ 101818 w 103066"/>
                        <a:gd name="connsiteY5" fmla="*/ 21306 h 23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66" h="238529">
                          <a:moveTo>
                            <a:pt x="101818" y="21306"/>
                          </a:moveTo>
                          <a:cubicBezTo>
                            <a:pt x="100042" y="-7102"/>
                            <a:pt x="57431" y="-7102"/>
                            <a:pt x="57431" y="21306"/>
                          </a:cubicBezTo>
                          <a:cubicBezTo>
                            <a:pt x="57431" y="60366"/>
                            <a:pt x="57431" y="97651"/>
                            <a:pt x="41452" y="134936"/>
                          </a:cubicBezTo>
                          <a:cubicBezTo>
                            <a:pt x="29023" y="163344"/>
                            <a:pt x="9493" y="186425"/>
                            <a:pt x="616" y="216608"/>
                          </a:cubicBezTo>
                          <a:cubicBezTo>
                            <a:pt x="-2935" y="229036"/>
                            <a:pt x="9493" y="241465"/>
                            <a:pt x="21922" y="237914"/>
                          </a:cubicBezTo>
                          <a:cubicBezTo>
                            <a:pt x="107144" y="209506"/>
                            <a:pt x="105369" y="92325"/>
                            <a:pt x="101818" y="21306"/>
                          </a:cubicBezTo>
                          <a:close/>
                        </a:path>
                      </a:pathLst>
                    </a:custGeom>
                    <a:solidFill>
                      <a:srgbClr val="85523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grpSp>
        <p:grpSp>
          <p:nvGrpSpPr>
            <p:cNvPr id="9" name="Graphic 43">
              <a:extLst>
                <a:ext uri="{FF2B5EF4-FFF2-40B4-BE49-F238E27FC236}">
                  <a16:creationId xmlns="" xmlns:a16="http://schemas.microsoft.com/office/drawing/2014/main" id="{BABD7B04-7D42-1B91-AF59-FF3235034107}"/>
                </a:ext>
              </a:extLst>
            </p:cNvPr>
            <p:cNvGrpSpPr/>
            <p:nvPr/>
          </p:nvGrpSpPr>
          <p:grpSpPr>
            <a:xfrm>
              <a:off x="4332042" y="716938"/>
              <a:ext cx="2704547" cy="5119262"/>
              <a:chOff x="4332042" y="716938"/>
              <a:chExt cx="2704547" cy="5119262"/>
            </a:xfrm>
          </p:grpSpPr>
          <p:grpSp>
            <p:nvGrpSpPr>
              <p:cNvPr id="114" name="Graphic 43">
                <a:extLst>
                  <a:ext uri="{FF2B5EF4-FFF2-40B4-BE49-F238E27FC236}">
                    <a16:creationId xmlns="" xmlns:a16="http://schemas.microsoft.com/office/drawing/2014/main" id="{47401C23-2913-35B0-5B00-36AE41EDA385}"/>
                  </a:ext>
                </a:extLst>
              </p:cNvPr>
              <p:cNvGrpSpPr/>
              <p:nvPr/>
            </p:nvGrpSpPr>
            <p:grpSpPr>
              <a:xfrm>
                <a:off x="5538706" y="3570159"/>
                <a:ext cx="1417368" cy="2266041"/>
                <a:chOff x="5538706" y="3570159"/>
                <a:chExt cx="1417368" cy="2266041"/>
              </a:xfrm>
            </p:grpSpPr>
            <p:grpSp>
              <p:nvGrpSpPr>
                <p:cNvPr id="155" name="Graphic 43">
                  <a:extLst>
                    <a:ext uri="{FF2B5EF4-FFF2-40B4-BE49-F238E27FC236}">
                      <a16:creationId xmlns="" xmlns:a16="http://schemas.microsoft.com/office/drawing/2014/main" id="{E7FD4052-339A-93C0-06B0-31FF2FB6BC87}"/>
                    </a:ext>
                  </a:extLst>
                </p:cNvPr>
                <p:cNvGrpSpPr/>
                <p:nvPr/>
              </p:nvGrpSpPr>
              <p:grpSpPr>
                <a:xfrm>
                  <a:off x="5538706" y="5033151"/>
                  <a:ext cx="1417368" cy="803049"/>
                  <a:chOff x="5538706" y="5033151"/>
                  <a:chExt cx="1417368" cy="803049"/>
                </a:xfrm>
              </p:grpSpPr>
              <p:grpSp>
                <p:nvGrpSpPr>
                  <p:cNvPr id="157" name="Graphic 43">
                    <a:extLst>
                      <a:ext uri="{FF2B5EF4-FFF2-40B4-BE49-F238E27FC236}">
                        <a16:creationId xmlns="" xmlns:a16="http://schemas.microsoft.com/office/drawing/2014/main" id="{8D972EA8-E550-F518-4600-605611F0DC41}"/>
                      </a:ext>
                    </a:extLst>
                  </p:cNvPr>
                  <p:cNvGrpSpPr/>
                  <p:nvPr/>
                </p:nvGrpSpPr>
                <p:grpSpPr>
                  <a:xfrm>
                    <a:off x="5538706" y="5033151"/>
                    <a:ext cx="611172" cy="803049"/>
                    <a:chOff x="5538706" y="5033151"/>
                    <a:chExt cx="611172" cy="803049"/>
                  </a:xfrm>
                </p:grpSpPr>
                <p:sp>
                  <p:nvSpPr>
                    <p:cNvPr id="164" name="Freeform: Shape 99">
                      <a:extLst>
                        <a:ext uri="{FF2B5EF4-FFF2-40B4-BE49-F238E27FC236}">
                          <a16:creationId xmlns="" xmlns:a16="http://schemas.microsoft.com/office/drawing/2014/main" id="{2F86DDE0-1429-F5DB-2BDD-6281540B7B01}"/>
                        </a:ext>
                      </a:extLst>
                    </p:cNvPr>
                    <p:cNvSpPr/>
                    <p:nvPr/>
                  </p:nvSpPr>
                  <p:spPr>
                    <a:xfrm>
                      <a:off x="5538706" y="5239903"/>
                      <a:ext cx="611172" cy="596297"/>
                    </a:xfrm>
                    <a:custGeom>
                      <a:avLst/>
                      <a:gdLst>
                        <a:gd name="connsiteX0" fmla="*/ 255051 w 611172"/>
                        <a:gd name="connsiteY0" fmla="*/ 8080 h 596297"/>
                        <a:gd name="connsiteX1" fmla="*/ 196460 w 611172"/>
                        <a:gd name="connsiteY1" fmla="*/ 134139 h 596297"/>
                        <a:gd name="connsiteX2" fmla="*/ 2933 w 611172"/>
                        <a:gd name="connsiteY2" fmla="*/ 462602 h 596297"/>
                        <a:gd name="connsiteX3" fmla="*/ 279907 w 611172"/>
                        <a:gd name="connsiteY3" fmla="*/ 595763 h 596297"/>
                        <a:gd name="connsiteX4" fmla="*/ 533800 w 611172"/>
                        <a:gd name="connsiteY4" fmla="*/ 409338 h 596297"/>
                        <a:gd name="connsiteX5" fmla="*/ 610146 w 611172"/>
                        <a:gd name="connsiteY5" fmla="*/ 245994 h 596297"/>
                        <a:gd name="connsiteX6" fmla="*/ 597717 w 611172"/>
                        <a:gd name="connsiteY6" fmla="*/ 29386 h 596297"/>
                        <a:gd name="connsiteX7" fmla="*/ 255051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255051" y="8080"/>
                          </a:moveTo>
                          <a:cubicBezTo>
                            <a:pt x="255051" y="8080"/>
                            <a:pt x="231969" y="64895"/>
                            <a:pt x="196460" y="134139"/>
                          </a:cubicBezTo>
                          <a:cubicBezTo>
                            <a:pt x="160950" y="203383"/>
                            <a:pt x="-25475" y="357849"/>
                            <a:pt x="2933" y="462602"/>
                          </a:cubicBezTo>
                          <a:cubicBezTo>
                            <a:pt x="31341" y="567355"/>
                            <a:pt x="130767" y="601089"/>
                            <a:pt x="279907" y="595763"/>
                          </a:cubicBezTo>
                          <a:cubicBezTo>
                            <a:pt x="429047" y="590436"/>
                            <a:pt x="480536" y="466153"/>
                            <a:pt x="533800" y="409338"/>
                          </a:cubicBezTo>
                          <a:cubicBezTo>
                            <a:pt x="587065" y="352523"/>
                            <a:pt x="617248" y="325891"/>
                            <a:pt x="610146" y="245994"/>
                          </a:cubicBezTo>
                          <a:cubicBezTo>
                            <a:pt x="601268" y="166098"/>
                            <a:pt x="599493" y="79100"/>
                            <a:pt x="597717" y="29386"/>
                          </a:cubicBezTo>
                          <a:cubicBezTo>
                            <a:pt x="594167" y="-20327"/>
                            <a:pt x="255051" y="8080"/>
                            <a:pt x="255051" y="8080"/>
                          </a:cubicBezTo>
                          <a:close/>
                        </a:path>
                      </a:pathLst>
                    </a:custGeom>
                    <a:solidFill>
                      <a:srgbClr val="38669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5" name="Freeform: Shape 100">
                      <a:extLst>
                        <a:ext uri="{FF2B5EF4-FFF2-40B4-BE49-F238E27FC236}">
                          <a16:creationId xmlns="" xmlns:a16="http://schemas.microsoft.com/office/drawing/2014/main" id="{F8BEC233-47C8-F93C-3911-158D20ED679E}"/>
                        </a:ext>
                      </a:extLst>
                    </p:cNvPr>
                    <p:cNvSpPr/>
                    <p:nvPr/>
                  </p:nvSpPr>
                  <p:spPr>
                    <a:xfrm>
                      <a:off x="5797307" y="5033151"/>
                      <a:ext cx="312483" cy="275524"/>
                    </a:xfrm>
                    <a:custGeom>
                      <a:avLst/>
                      <a:gdLst>
                        <a:gd name="connsiteX0" fmla="*/ 0 w 312483"/>
                        <a:gd name="connsiteY0" fmla="*/ 0 h 275524"/>
                        <a:gd name="connsiteX1" fmla="*/ 1776 w 312483"/>
                        <a:gd name="connsiteY1" fmla="*/ 252117 h 275524"/>
                        <a:gd name="connsiteX2" fmla="*/ 168670 w 312483"/>
                        <a:gd name="connsiteY2" fmla="*/ 275199 h 275524"/>
                        <a:gd name="connsiteX3" fmla="*/ 312484 w 312483"/>
                        <a:gd name="connsiteY3" fmla="*/ 245015 h 275524"/>
                        <a:gd name="connsiteX4" fmla="*/ 307157 w 312483"/>
                        <a:gd name="connsiteY4" fmla="*/ 14204 h 275524"/>
                        <a:gd name="connsiteX5" fmla="*/ 0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0" y="0"/>
                          </a:moveTo>
                          <a:lnTo>
                            <a:pt x="1776" y="252117"/>
                          </a:lnTo>
                          <a:cubicBezTo>
                            <a:pt x="1776" y="252117"/>
                            <a:pt x="83448" y="278749"/>
                            <a:pt x="168670" y="275199"/>
                          </a:cubicBezTo>
                          <a:cubicBezTo>
                            <a:pt x="253893" y="269872"/>
                            <a:pt x="312484" y="245015"/>
                            <a:pt x="312484" y="245015"/>
                          </a:cubicBezTo>
                          <a:lnTo>
                            <a:pt x="307157" y="14204"/>
                          </a:lnTo>
                          <a:lnTo>
                            <a:pt x="0" y="0"/>
                          </a:lnTo>
                          <a:close/>
                        </a:path>
                      </a:pathLst>
                    </a:custGeom>
                    <a:solidFill>
                      <a:srgbClr val="FFC39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66" name="Graphic 43">
                      <a:extLst>
                        <a:ext uri="{FF2B5EF4-FFF2-40B4-BE49-F238E27FC236}">
                          <a16:creationId xmlns="" xmlns:a16="http://schemas.microsoft.com/office/drawing/2014/main" id="{B6725167-F65D-9889-7B61-8F61B58ECD67}"/>
                        </a:ext>
                      </a:extLst>
                    </p:cNvPr>
                    <p:cNvGrpSpPr/>
                    <p:nvPr/>
                  </p:nvGrpSpPr>
                  <p:grpSpPr>
                    <a:xfrm>
                      <a:off x="5722738" y="5392703"/>
                      <a:ext cx="253892" cy="144682"/>
                      <a:chOff x="5722738" y="5392703"/>
                      <a:chExt cx="253892" cy="144682"/>
                    </a:xfrm>
                    <a:noFill/>
                  </p:grpSpPr>
                  <p:sp>
                    <p:nvSpPr>
                      <p:cNvPr id="167" name="Freeform: Shape 102">
                        <a:extLst>
                          <a:ext uri="{FF2B5EF4-FFF2-40B4-BE49-F238E27FC236}">
                            <a16:creationId xmlns="" xmlns:a16="http://schemas.microsoft.com/office/drawing/2014/main" id="{A73F4C5E-8B20-833A-D632-03D5BED30C4A}"/>
                          </a:ext>
                        </a:extLst>
                      </p:cNvPr>
                      <p:cNvSpPr/>
                      <p:nvPr/>
                    </p:nvSpPr>
                    <p:spPr>
                      <a:xfrm>
                        <a:off x="5788430" y="5392703"/>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80" y="-9783"/>
                              <a:pt x="188201" y="43481"/>
                            </a:cubicBezTo>
                          </a:path>
                        </a:pathLst>
                      </a:custGeom>
                      <a:noFill/>
                      <a:ln w="35468" cap="rnd">
                        <a:solidFill>
                          <a:srgbClr val="CCDBD2"/>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8" name="Freeform: Shape 103">
                        <a:extLst>
                          <a:ext uri="{FF2B5EF4-FFF2-40B4-BE49-F238E27FC236}">
                            <a16:creationId xmlns="" xmlns:a16="http://schemas.microsoft.com/office/drawing/2014/main" id="{699D34E9-55CE-CE24-5FAE-CFCD0C4DF92C}"/>
                          </a:ext>
                        </a:extLst>
                      </p:cNvPr>
                      <p:cNvSpPr/>
                      <p:nvPr/>
                    </p:nvSpPr>
                    <p:spPr>
                      <a:xfrm>
                        <a:off x="5722738" y="5493905"/>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79" y="-9783"/>
                              <a:pt x="188201" y="43481"/>
                            </a:cubicBezTo>
                          </a:path>
                        </a:pathLst>
                      </a:custGeom>
                      <a:noFill/>
                      <a:ln w="35468" cap="rnd">
                        <a:solidFill>
                          <a:srgbClr val="CCDBD2"/>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158" name="Graphic 43">
                    <a:extLst>
                      <a:ext uri="{FF2B5EF4-FFF2-40B4-BE49-F238E27FC236}">
                        <a16:creationId xmlns="" xmlns:a16="http://schemas.microsoft.com/office/drawing/2014/main" id="{4F94132D-31CB-7C79-427F-E8785CD83103}"/>
                      </a:ext>
                    </a:extLst>
                  </p:cNvPr>
                  <p:cNvGrpSpPr/>
                  <p:nvPr/>
                </p:nvGrpSpPr>
                <p:grpSpPr>
                  <a:xfrm>
                    <a:off x="6344902" y="5033151"/>
                    <a:ext cx="611172" cy="803049"/>
                    <a:chOff x="6344902" y="5033151"/>
                    <a:chExt cx="611172" cy="803049"/>
                  </a:xfrm>
                </p:grpSpPr>
                <p:sp>
                  <p:nvSpPr>
                    <p:cNvPr id="159" name="Freeform: Shape 105">
                      <a:extLst>
                        <a:ext uri="{FF2B5EF4-FFF2-40B4-BE49-F238E27FC236}">
                          <a16:creationId xmlns="" xmlns:a16="http://schemas.microsoft.com/office/drawing/2014/main" id="{F662604B-6C1C-C9F5-0F05-02C4B6B176F1}"/>
                        </a:ext>
                      </a:extLst>
                    </p:cNvPr>
                    <p:cNvSpPr/>
                    <p:nvPr/>
                  </p:nvSpPr>
                  <p:spPr>
                    <a:xfrm>
                      <a:off x="6344902" y="5239903"/>
                      <a:ext cx="611172" cy="596297"/>
                    </a:xfrm>
                    <a:custGeom>
                      <a:avLst/>
                      <a:gdLst>
                        <a:gd name="connsiteX0" fmla="*/ 356122 w 611172"/>
                        <a:gd name="connsiteY0" fmla="*/ 8080 h 596297"/>
                        <a:gd name="connsiteX1" fmla="*/ 414713 w 611172"/>
                        <a:gd name="connsiteY1" fmla="*/ 134139 h 596297"/>
                        <a:gd name="connsiteX2" fmla="*/ 608240 w 611172"/>
                        <a:gd name="connsiteY2" fmla="*/ 462602 h 596297"/>
                        <a:gd name="connsiteX3" fmla="*/ 331266 w 611172"/>
                        <a:gd name="connsiteY3" fmla="*/ 595763 h 596297"/>
                        <a:gd name="connsiteX4" fmla="*/ 77373 w 611172"/>
                        <a:gd name="connsiteY4" fmla="*/ 409338 h 596297"/>
                        <a:gd name="connsiteX5" fmla="*/ 1027 w 611172"/>
                        <a:gd name="connsiteY5" fmla="*/ 245994 h 596297"/>
                        <a:gd name="connsiteX6" fmla="*/ 13455 w 611172"/>
                        <a:gd name="connsiteY6" fmla="*/ 29386 h 596297"/>
                        <a:gd name="connsiteX7" fmla="*/ 356122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356122" y="8080"/>
                          </a:moveTo>
                          <a:cubicBezTo>
                            <a:pt x="356122" y="8080"/>
                            <a:pt x="379204" y="64895"/>
                            <a:pt x="414713" y="134139"/>
                          </a:cubicBezTo>
                          <a:cubicBezTo>
                            <a:pt x="450223" y="203383"/>
                            <a:pt x="636648" y="357849"/>
                            <a:pt x="608240" y="462602"/>
                          </a:cubicBezTo>
                          <a:cubicBezTo>
                            <a:pt x="579832" y="567355"/>
                            <a:pt x="480406" y="601089"/>
                            <a:pt x="331266" y="595763"/>
                          </a:cubicBezTo>
                          <a:cubicBezTo>
                            <a:pt x="182126" y="590436"/>
                            <a:pt x="130637" y="466153"/>
                            <a:pt x="77373" y="409338"/>
                          </a:cubicBezTo>
                          <a:cubicBezTo>
                            <a:pt x="24108" y="352523"/>
                            <a:pt x="-6075" y="325891"/>
                            <a:pt x="1027" y="245994"/>
                          </a:cubicBezTo>
                          <a:cubicBezTo>
                            <a:pt x="9905" y="166098"/>
                            <a:pt x="11680" y="79100"/>
                            <a:pt x="13455" y="29386"/>
                          </a:cubicBezTo>
                          <a:cubicBezTo>
                            <a:pt x="17006" y="-20327"/>
                            <a:pt x="356122" y="8080"/>
                            <a:pt x="356122" y="8080"/>
                          </a:cubicBezTo>
                          <a:close/>
                        </a:path>
                      </a:pathLst>
                    </a:custGeom>
                    <a:solidFill>
                      <a:srgbClr val="38669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0" name="Freeform: Shape 106">
                      <a:extLst>
                        <a:ext uri="{FF2B5EF4-FFF2-40B4-BE49-F238E27FC236}">
                          <a16:creationId xmlns="" xmlns:a16="http://schemas.microsoft.com/office/drawing/2014/main" id="{48EEE73E-7240-CF54-68D8-875B3A201D41}"/>
                        </a:ext>
                      </a:extLst>
                    </p:cNvPr>
                    <p:cNvSpPr/>
                    <p:nvPr/>
                  </p:nvSpPr>
                  <p:spPr>
                    <a:xfrm>
                      <a:off x="6384990" y="5033151"/>
                      <a:ext cx="312483" cy="275524"/>
                    </a:xfrm>
                    <a:custGeom>
                      <a:avLst/>
                      <a:gdLst>
                        <a:gd name="connsiteX0" fmla="*/ 312484 w 312483"/>
                        <a:gd name="connsiteY0" fmla="*/ 0 h 275524"/>
                        <a:gd name="connsiteX1" fmla="*/ 310708 w 312483"/>
                        <a:gd name="connsiteY1" fmla="*/ 252117 h 275524"/>
                        <a:gd name="connsiteX2" fmla="*/ 143814 w 312483"/>
                        <a:gd name="connsiteY2" fmla="*/ 275199 h 275524"/>
                        <a:gd name="connsiteX3" fmla="*/ 0 w 312483"/>
                        <a:gd name="connsiteY3" fmla="*/ 245015 h 275524"/>
                        <a:gd name="connsiteX4" fmla="*/ 5326 w 312483"/>
                        <a:gd name="connsiteY4" fmla="*/ 14204 h 275524"/>
                        <a:gd name="connsiteX5" fmla="*/ 312484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312484" y="0"/>
                          </a:moveTo>
                          <a:lnTo>
                            <a:pt x="310708" y="252117"/>
                          </a:lnTo>
                          <a:cubicBezTo>
                            <a:pt x="310708" y="252117"/>
                            <a:pt x="229036" y="278749"/>
                            <a:pt x="143814" y="275199"/>
                          </a:cubicBezTo>
                          <a:cubicBezTo>
                            <a:pt x="58591" y="269872"/>
                            <a:pt x="0" y="245015"/>
                            <a:pt x="0" y="245015"/>
                          </a:cubicBezTo>
                          <a:lnTo>
                            <a:pt x="5326" y="14204"/>
                          </a:lnTo>
                          <a:lnTo>
                            <a:pt x="312484" y="0"/>
                          </a:lnTo>
                          <a:close/>
                        </a:path>
                      </a:pathLst>
                    </a:custGeom>
                    <a:solidFill>
                      <a:srgbClr val="FFC39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61" name="Graphic 43">
                      <a:extLst>
                        <a:ext uri="{FF2B5EF4-FFF2-40B4-BE49-F238E27FC236}">
                          <a16:creationId xmlns="" xmlns:a16="http://schemas.microsoft.com/office/drawing/2014/main" id="{017902C6-C25A-2803-EFC1-3C80E06A5E1F}"/>
                        </a:ext>
                      </a:extLst>
                    </p:cNvPr>
                    <p:cNvGrpSpPr/>
                    <p:nvPr/>
                  </p:nvGrpSpPr>
                  <p:grpSpPr>
                    <a:xfrm>
                      <a:off x="6518151" y="5392703"/>
                      <a:ext cx="253892" cy="144682"/>
                      <a:chOff x="6518151" y="5392703"/>
                      <a:chExt cx="253892" cy="144682"/>
                    </a:xfrm>
                    <a:noFill/>
                  </p:grpSpPr>
                  <p:sp>
                    <p:nvSpPr>
                      <p:cNvPr id="162" name="Freeform: Shape 108">
                        <a:extLst>
                          <a:ext uri="{FF2B5EF4-FFF2-40B4-BE49-F238E27FC236}">
                            <a16:creationId xmlns="" xmlns:a16="http://schemas.microsoft.com/office/drawing/2014/main" id="{F227A465-14E0-FE08-91B9-4CC03919FF9E}"/>
                          </a:ext>
                        </a:extLst>
                      </p:cNvPr>
                      <p:cNvSpPr/>
                      <p:nvPr/>
                    </p:nvSpPr>
                    <p:spPr>
                      <a:xfrm>
                        <a:off x="6518151" y="5392703"/>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3" name="Freeform: Shape 109">
                        <a:extLst>
                          <a:ext uri="{FF2B5EF4-FFF2-40B4-BE49-F238E27FC236}">
                            <a16:creationId xmlns="" xmlns:a16="http://schemas.microsoft.com/office/drawing/2014/main" id="{16D87CA8-F8DE-72CB-0C21-C5659207CEEC}"/>
                          </a:ext>
                        </a:extLst>
                      </p:cNvPr>
                      <p:cNvSpPr/>
                      <p:nvPr/>
                    </p:nvSpPr>
                    <p:spPr>
                      <a:xfrm>
                        <a:off x="6583843" y="5493905"/>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sp>
              <p:nvSpPr>
                <p:cNvPr id="156" name="Freeform: Shape 110">
                  <a:extLst>
                    <a:ext uri="{FF2B5EF4-FFF2-40B4-BE49-F238E27FC236}">
                      <a16:creationId xmlns="" xmlns:a16="http://schemas.microsoft.com/office/drawing/2014/main" id="{931F493A-7A5D-09A0-FB8D-0CDFBD0128A5}"/>
                    </a:ext>
                  </a:extLst>
                </p:cNvPr>
                <p:cNvSpPr/>
                <p:nvPr/>
              </p:nvSpPr>
              <p:spPr>
                <a:xfrm>
                  <a:off x="5642211" y="3570159"/>
                  <a:ext cx="1208524" cy="1639224"/>
                </a:xfrm>
                <a:custGeom>
                  <a:avLst/>
                  <a:gdLst>
                    <a:gd name="connsiteX0" fmla="*/ 1207954 w 1208524"/>
                    <a:gd name="connsiteY0" fmla="*/ 829147 h 1639224"/>
                    <a:gd name="connsiteX1" fmla="*/ 1188424 w 1208524"/>
                    <a:gd name="connsiteY1" fmla="*/ 7102 h 1639224"/>
                    <a:gd name="connsiteX2" fmla="*/ 604292 w 1208524"/>
                    <a:gd name="connsiteY2" fmla="*/ 0 h 1639224"/>
                    <a:gd name="connsiteX3" fmla="*/ 20161 w 1208524"/>
                    <a:gd name="connsiteY3" fmla="*/ 7102 h 1639224"/>
                    <a:gd name="connsiteX4" fmla="*/ 630 w 1208524"/>
                    <a:gd name="connsiteY4" fmla="*/ 829147 h 1639224"/>
                    <a:gd name="connsiteX5" fmla="*/ 25487 w 1208524"/>
                    <a:gd name="connsiteY5" fmla="*/ 1596153 h 1639224"/>
                    <a:gd name="connsiteX6" fmla="*/ 247422 w 1208524"/>
                    <a:gd name="connsiteY6" fmla="*/ 1638764 h 1639224"/>
                    <a:gd name="connsiteX7" fmla="*/ 526171 w 1208524"/>
                    <a:gd name="connsiteY7" fmla="*/ 1601479 h 1639224"/>
                    <a:gd name="connsiteX8" fmla="*/ 556354 w 1208524"/>
                    <a:gd name="connsiteY8" fmla="*/ 1038653 h 1639224"/>
                    <a:gd name="connsiteX9" fmla="*/ 602517 w 1208524"/>
                    <a:gd name="connsiteY9" fmla="*/ 442094 h 1639224"/>
                    <a:gd name="connsiteX10" fmla="*/ 648679 w 1208524"/>
                    <a:gd name="connsiteY10" fmla="*/ 1038653 h 1639224"/>
                    <a:gd name="connsiteX11" fmla="*/ 678862 w 1208524"/>
                    <a:gd name="connsiteY11" fmla="*/ 1601479 h 1639224"/>
                    <a:gd name="connsiteX12" fmla="*/ 957612 w 1208524"/>
                    <a:gd name="connsiteY12" fmla="*/ 1638764 h 1639224"/>
                    <a:gd name="connsiteX13" fmla="*/ 1179546 w 1208524"/>
                    <a:gd name="connsiteY13" fmla="*/ 1596153 h 1639224"/>
                    <a:gd name="connsiteX14" fmla="*/ 1207954 w 1208524"/>
                    <a:gd name="connsiteY14" fmla="*/ 829147 h 163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8524" h="1639224">
                      <a:moveTo>
                        <a:pt x="1207954" y="829147"/>
                      </a:moveTo>
                      <a:cubicBezTo>
                        <a:pt x="1202627" y="434992"/>
                        <a:pt x="1188424" y="7102"/>
                        <a:pt x="1188424" y="7102"/>
                      </a:cubicBezTo>
                      <a:cubicBezTo>
                        <a:pt x="1188424" y="7102"/>
                        <a:pt x="842206" y="0"/>
                        <a:pt x="604292" y="0"/>
                      </a:cubicBezTo>
                      <a:cubicBezTo>
                        <a:pt x="366378" y="0"/>
                        <a:pt x="20161" y="7102"/>
                        <a:pt x="20161" y="7102"/>
                      </a:cubicBezTo>
                      <a:cubicBezTo>
                        <a:pt x="20161" y="7102"/>
                        <a:pt x="7732" y="434992"/>
                        <a:pt x="630" y="829147"/>
                      </a:cubicBezTo>
                      <a:cubicBezTo>
                        <a:pt x="-4696" y="1145182"/>
                        <a:pt x="25487" y="1596153"/>
                        <a:pt x="25487" y="1596153"/>
                      </a:cubicBezTo>
                      <a:cubicBezTo>
                        <a:pt x="25487" y="1596153"/>
                        <a:pt x="114261" y="1633438"/>
                        <a:pt x="247422" y="1638764"/>
                      </a:cubicBezTo>
                      <a:cubicBezTo>
                        <a:pt x="382358" y="1644091"/>
                        <a:pt x="526171" y="1601479"/>
                        <a:pt x="526171" y="1601479"/>
                      </a:cubicBezTo>
                      <a:cubicBezTo>
                        <a:pt x="526171" y="1601479"/>
                        <a:pt x="543926" y="1319178"/>
                        <a:pt x="556354" y="1038653"/>
                      </a:cubicBezTo>
                      <a:cubicBezTo>
                        <a:pt x="563456" y="869983"/>
                        <a:pt x="561681" y="442094"/>
                        <a:pt x="602517" y="442094"/>
                      </a:cubicBezTo>
                      <a:cubicBezTo>
                        <a:pt x="643352" y="442094"/>
                        <a:pt x="641577" y="869983"/>
                        <a:pt x="648679" y="1038653"/>
                      </a:cubicBezTo>
                      <a:cubicBezTo>
                        <a:pt x="661107" y="1319178"/>
                        <a:pt x="678862" y="1601479"/>
                        <a:pt x="678862" y="1601479"/>
                      </a:cubicBezTo>
                      <a:cubicBezTo>
                        <a:pt x="678862" y="1601479"/>
                        <a:pt x="822676" y="1644091"/>
                        <a:pt x="957612" y="1638764"/>
                      </a:cubicBezTo>
                      <a:cubicBezTo>
                        <a:pt x="1092548" y="1633438"/>
                        <a:pt x="1179546" y="1596153"/>
                        <a:pt x="1179546" y="1596153"/>
                      </a:cubicBezTo>
                      <a:cubicBezTo>
                        <a:pt x="1179546" y="1596153"/>
                        <a:pt x="1213280" y="1145182"/>
                        <a:pt x="1207954" y="829147"/>
                      </a:cubicBezTo>
                      <a:close/>
                    </a:path>
                  </a:pathLst>
                </a:custGeom>
                <a:solidFill>
                  <a:srgbClr val="8397C5"/>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15" name="Graphic 43">
                <a:extLst>
                  <a:ext uri="{FF2B5EF4-FFF2-40B4-BE49-F238E27FC236}">
                    <a16:creationId xmlns="" xmlns:a16="http://schemas.microsoft.com/office/drawing/2014/main" id="{D21D7BD8-68EA-DD28-6E22-886F5F140C85}"/>
                  </a:ext>
                </a:extLst>
              </p:cNvPr>
              <p:cNvGrpSpPr/>
              <p:nvPr/>
            </p:nvGrpSpPr>
            <p:grpSpPr>
              <a:xfrm>
                <a:off x="4332042" y="716938"/>
                <a:ext cx="2704547" cy="2991063"/>
                <a:chOff x="4332042" y="716938"/>
                <a:chExt cx="2704547" cy="2991063"/>
              </a:xfrm>
            </p:grpSpPr>
            <p:sp>
              <p:nvSpPr>
                <p:cNvPr id="116" name="Freeform: Shape 112">
                  <a:extLst>
                    <a:ext uri="{FF2B5EF4-FFF2-40B4-BE49-F238E27FC236}">
                      <a16:creationId xmlns="" xmlns:a16="http://schemas.microsoft.com/office/drawing/2014/main" id="{1485143F-D6EA-8EA2-97A3-311C105A8A17}"/>
                    </a:ext>
                  </a:extLst>
                </p:cNvPr>
                <p:cNvSpPr/>
                <p:nvPr/>
              </p:nvSpPr>
              <p:spPr>
                <a:xfrm>
                  <a:off x="5533780" y="2155764"/>
                  <a:ext cx="1502809" cy="1258153"/>
                </a:xfrm>
                <a:custGeom>
                  <a:avLst/>
                  <a:gdLst>
                    <a:gd name="connsiteX0" fmla="*/ 156999 w 1502809"/>
                    <a:gd name="connsiteY0" fmla="*/ 93441 h 1258153"/>
                    <a:gd name="connsiteX1" fmla="*/ 1140613 w 1502809"/>
                    <a:gd name="connsiteY1" fmla="*/ 54381 h 1258153"/>
                    <a:gd name="connsiteX2" fmla="*/ 1502810 w 1502809"/>
                    <a:gd name="connsiteY2" fmla="*/ 1077055 h 1258153"/>
                    <a:gd name="connsiteX3" fmla="*/ 61123 w 1502809"/>
                    <a:gd name="connsiteY3" fmla="*/ 1258153 h 1258153"/>
                    <a:gd name="connsiteX4" fmla="*/ 156999 w 1502809"/>
                    <a:gd name="connsiteY4" fmla="*/ 93441 h 125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09" h="1258153">
                      <a:moveTo>
                        <a:pt x="156999" y="93441"/>
                      </a:moveTo>
                      <a:cubicBezTo>
                        <a:pt x="156999" y="93441"/>
                        <a:pt x="927556" y="-87657"/>
                        <a:pt x="1140613" y="54381"/>
                      </a:cubicBezTo>
                      <a:cubicBezTo>
                        <a:pt x="1353670" y="196419"/>
                        <a:pt x="1463749" y="503576"/>
                        <a:pt x="1502810" y="1077055"/>
                      </a:cubicBezTo>
                      <a:lnTo>
                        <a:pt x="61123" y="1258153"/>
                      </a:lnTo>
                      <a:cubicBezTo>
                        <a:pt x="61123" y="1258153"/>
                        <a:pt x="-127077" y="187541"/>
                        <a:pt x="156999" y="93441"/>
                      </a:cubicBezTo>
                      <a:close/>
                    </a:path>
                  </a:pathLst>
                </a:custGeom>
                <a:solidFill>
                  <a:srgbClr val="3B4C5C"/>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17" name="Graphic 43">
                  <a:extLst>
                    <a:ext uri="{FF2B5EF4-FFF2-40B4-BE49-F238E27FC236}">
                      <a16:creationId xmlns="" xmlns:a16="http://schemas.microsoft.com/office/drawing/2014/main" id="{3BF56E48-F67A-68AB-A601-5385F453785E}"/>
                    </a:ext>
                  </a:extLst>
                </p:cNvPr>
                <p:cNvGrpSpPr/>
                <p:nvPr/>
              </p:nvGrpSpPr>
              <p:grpSpPr>
                <a:xfrm>
                  <a:off x="4332042" y="1070976"/>
                  <a:ext cx="1458163" cy="1815624"/>
                  <a:chOff x="4332042" y="1070976"/>
                  <a:chExt cx="1458163" cy="1815624"/>
                </a:xfrm>
              </p:grpSpPr>
              <p:grpSp>
                <p:nvGrpSpPr>
                  <p:cNvPr id="148" name="Graphic 43">
                    <a:extLst>
                      <a:ext uri="{FF2B5EF4-FFF2-40B4-BE49-F238E27FC236}">
                        <a16:creationId xmlns="" xmlns:a16="http://schemas.microsoft.com/office/drawing/2014/main" id="{6395E4DA-3718-6704-E843-F80532044A6E}"/>
                      </a:ext>
                    </a:extLst>
                  </p:cNvPr>
                  <p:cNvGrpSpPr/>
                  <p:nvPr/>
                </p:nvGrpSpPr>
                <p:grpSpPr>
                  <a:xfrm>
                    <a:off x="4332042" y="1070976"/>
                    <a:ext cx="1379623" cy="1676981"/>
                    <a:chOff x="4332042" y="1070976"/>
                    <a:chExt cx="1379623" cy="1676981"/>
                  </a:xfrm>
                </p:grpSpPr>
                <p:sp>
                  <p:nvSpPr>
                    <p:cNvPr id="150" name="Freeform: Shape 115">
                      <a:extLst>
                        <a:ext uri="{FF2B5EF4-FFF2-40B4-BE49-F238E27FC236}">
                          <a16:creationId xmlns="" xmlns:a16="http://schemas.microsoft.com/office/drawing/2014/main" id="{D5C2EBBD-3915-6547-E13B-76D2B3898CA3}"/>
                        </a:ext>
                      </a:extLst>
                    </p:cNvPr>
                    <p:cNvSpPr/>
                    <p:nvPr/>
                  </p:nvSpPr>
                  <p:spPr>
                    <a:xfrm>
                      <a:off x="4662725" y="1734645"/>
                      <a:ext cx="1048940" cy="1013312"/>
                    </a:xfrm>
                    <a:custGeom>
                      <a:avLst/>
                      <a:gdLst>
                        <a:gd name="connsiteX0" fmla="*/ 1040482 w 1048940"/>
                        <a:gd name="connsiteY0" fmla="*/ 677903 h 1013312"/>
                        <a:gd name="connsiteX1" fmla="*/ 814997 w 1048940"/>
                        <a:gd name="connsiteY1" fmla="*/ 500356 h 1013312"/>
                        <a:gd name="connsiteX2" fmla="*/ 569981 w 1048940"/>
                        <a:gd name="connsiteY2" fmla="*/ 392052 h 1013312"/>
                        <a:gd name="connsiteX3" fmla="*/ 390658 w 1048940"/>
                        <a:gd name="connsiteY3" fmla="*/ 177219 h 1013312"/>
                        <a:gd name="connsiteX4" fmla="*/ 237967 w 1048940"/>
                        <a:gd name="connsiteY4" fmla="*/ 22753 h 1013312"/>
                        <a:gd name="connsiteX5" fmla="*/ 7155 w 1048940"/>
                        <a:gd name="connsiteY5" fmla="*/ 122179 h 1013312"/>
                        <a:gd name="connsiteX6" fmla="*/ 165173 w 1048940"/>
                        <a:gd name="connsiteY6" fmla="*/ 420459 h 1013312"/>
                        <a:gd name="connsiteX7" fmla="*/ 372903 w 1048940"/>
                        <a:gd name="connsiteY7" fmla="*/ 692107 h 1013312"/>
                        <a:gd name="connsiteX8" fmla="*/ 829201 w 1048940"/>
                        <a:gd name="connsiteY8" fmla="*/ 1011693 h 1013312"/>
                        <a:gd name="connsiteX9" fmla="*/ 1040482 w 1048940"/>
                        <a:gd name="connsiteY9" fmla="*/ 677903 h 101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8940" h="1013312">
                          <a:moveTo>
                            <a:pt x="1040482" y="677903"/>
                          </a:moveTo>
                          <a:cubicBezTo>
                            <a:pt x="1010299" y="603333"/>
                            <a:pt x="921525" y="541192"/>
                            <a:pt x="814997" y="500356"/>
                          </a:cubicBezTo>
                          <a:cubicBezTo>
                            <a:pt x="710244" y="459520"/>
                            <a:pt x="569981" y="392052"/>
                            <a:pt x="569981" y="392052"/>
                          </a:cubicBezTo>
                          <a:cubicBezTo>
                            <a:pt x="569981" y="392052"/>
                            <a:pt x="456351" y="253565"/>
                            <a:pt x="390658" y="177219"/>
                          </a:cubicBezTo>
                          <a:cubicBezTo>
                            <a:pt x="332067" y="107976"/>
                            <a:pt x="269926" y="42283"/>
                            <a:pt x="237967" y="22753"/>
                          </a:cubicBezTo>
                          <a:cubicBezTo>
                            <a:pt x="165173" y="-19859"/>
                            <a:pt x="-40783" y="-10981"/>
                            <a:pt x="7155" y="122179"/>
                          </a:cubicBezTo>
                          <a:cubicBezTo>
                            <a:pt x="32012" y="187872"/>
                            <a:pt x="92378" y="315706"/>
                            <a:pt x="165173" y="420459"/>
                          </a:cubicBezTo>
                          <a:cubicBezTo>
                            <a:pt x="248620" y="541192"/>
                            <a:pt x="333843" y="653047"/>
                            <a:pt x="372903" y="692107"/>
                          </a:cubicBezTo>
                          <a:cubicBezTo>
                            <a:pt x="411964" y="731168"/>
                            <a:pt x="669408" y="985061"/>
                            <a:pt x="829201" y="1011693"/>
                          </a:cubicBezTo>
                          <a:cubicBezTo>
                            <a:pt x="988993" y="1036549"/>
                            <a:pt x="1077767" y="768453"/>
                            <a:pt x="1040482" y="677903"/>
                          </a:cubicBezTo>
                          <a:close/>
                        </a:path>
                      </a:pathLst>
                    </a:custGeom>
                    <a:solidFill>
                      <a:srgbClr val="FFD5CC"/>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51" name="Graphic 43">
                      <a:extLst>
                        <a:ext uri="{FF2B5EF4-FFF2-40B4-BE49-F238E27FC236}">
                          <a16:creationId xmlns="" xmlns:a16="http://schemas.microsoft.com/office/drawing/2014/main" id="{E0CE0600-D044-FD4B-D244-245C8915C465}"/>
                        </a:ext>
                      </a:extLst>
                    </p:cNvPr>
                    <p:cNvGrpSpPr/>
                    <p:nvPr/>
                  </p:nvGrpSpPr>
                  <p:grpSpPr>
                    <a:xfrm>
                      <a:off x="4332042" y="1070976"/>
                      <a:ext cx="711285" cy="802491"/>
                      <a:chOff x="4332042" y="1070976"/>
                      <a:chExt cx="711285" cy="802491"/>
                    </a:xfrm>
                  </p:grpSpPr>
                  <p:sp>
                    <p:nvSpPr>
                      <p:cNvPr id="152" name="Freeform: Shape 117">
                        <a:extLst>
                          <a:ext uri="{FF2B5EF4-FFF2-40B4-BE49-F238E27FC236}">
                            <a16:creationId xmlns="" xmlns:a16="http://schemas.microsoft.com/office/drawing/2014/main" id="{D2CDE41D-6A1D-1021-B23D-077C1A5324FD}"/>
                          </a:ext>
                        </a:extLst>
                      </p:cNvPr>
                      <p:cNvSpPr/>
                      <p:nvPr/>
                    </p:nvSpPr>
                    <p:spPr>
                      <a:xfrm>
                        <a:off x="4332042" y="1070976"/>
                        <a:ext cx="711285" cy="802491"/>
                      </a:xfrm>
                      <a:custGeom>
                        <a:avLst/>
                        <a:gdLst>
                          <a:gd name="connsiteX0" fmla="*/ 602385 w 711285"/>
                          <a:gd name="connsiteY0" fmla="*/ 292266 h 802491"/>
                          <a:gd name="connsiteX1" fmla="*/ 538468 w 711285"/>
                          <a:gd name="connsiteY1" fmla="*/ 421876 h 802491"/>
                          <a:gd name="connsiteX2" fmla="*/ 508285 w 711285"/>
                          <a:gd name="connsiteY2" fmla="*/ 194615 h 802491"/>
                          <a:gd name="connsiteX3" fmla="*/ 398205 w 711285"/>
                          <a:gd name="connsiteY3" fmla="*/ 1088 h 802491"/>
                          <a:gd name="connsiteX4" fmla="*/ 396430 w 711285"/>
                          <a:gd name="connsiteY4" fmla="*/ 361510 h 802491"/>
                          <a:gd name="connsiteX5" fmla="*/ 293452 w 711285"/>
                          <a:gd name="connsiteY5" fmla="*/ 36598 h 802491"/>
                          <a:gd name="connsiteX6" fmla="*/ 202903 w 711285"/>
                          <a:gd name="connsiteY6" fmla="*/ 68556 h 802491"/>
                          <a:gd name="connsiteX7" fmla="*/ 281024 w 711285"/>
                          <a:gd name="connsiteY7" fmla="*/ 379264 h 802491"/>
                          <a:gd name="connsiteX8" fmla="*/ 158516 w 711285"/>
                          <a:gd name="connsiteY8" fmla="*/ 123596 h 802491"/>
                          <a:gd name="connsiteX9" fmla="*/ 80395 w 711285"/>
                          <a:gd name="connsiteY9" fmla="*/ 185738 h 802491"/>
                          <a:gd name="connsiteX10" fmla="*/ 183373 w 711285"/>
                          <a:gd name="connsiteY10" fmla="*/ 439631 h 802491"/>
                          <a:gd name="connsiteX11" fmla="*/ 80395 w 711285"/>
                          <a:gd name="connsiteY11" fmla="*/ 299368 h 802491"/>
                          <a:gd name="connsiteX12" fmla="*/ 7601 w 711285"/>
                          <a:gd name="connsiteY12" fmla="*/ 361510 h 802491"/>
                          <a:gd name="connsiteX13" fmla="*/ 128333 w 711285"/>
                          <a:gd name="connsiteY13" fmla="*/ 523078 h 802491"/>
                          <a:gd name="connsiteX14" fmla="*/ 234861 w 711285"/>
                          <a:gd name="connsiteY14" fmla="*/ 739686 h 802491"/>
                          <a:gd name="connsiteX15" fmla="*/ 481653 w 711285"/>
                          <a:gd name="connsiteY15" fmla="*/ 792950 h 802491"/>
                          <a:gd name="connsiteX16" fmla="*/ 653874 w 711285"/>
                          <a:gd name="connsiteY16" fmla="*/ 618954 h 802491"/>
                          <a:gd name="connsiteX17" fmla="*/ 678730 w 711285"/>
                          <a:gd name="connsiteY17" fmla="*/ 405897 h 802491"/>
                          <a:gd name="connsiteX18" fmla="*/ 710689 w 711285"/>
                          <a:gd name="connsiteY18" fmla="*/ 294042 h 802491"/>
                          <a:gd name="connsiteX19" fmla="*/ 602385 w 711285"/>
                          <a:gd name="connsiteY19" fmla="*/ 292266 h 80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1285" h="802491">
                            <a:moveTo>
                              <a:pt x="602385" y="292266"/>
                            </a:moveTo>
                            <a:cubicBezTo>
                              <a:pt x="550896" y="356183"/>
                              <a:pt x="538468" y="421876"/>
                              <a:pt x="538468" y="421876"/>
                            </a:cubicBezTo>
                            <a:cubicBezTo>
                              <a:pt x="538468" y="421876"/>
                              <a:pt x="515387" y="235451"/>
                              <a:pt x="508285" y="194615"/>
                            </a:cubicBezTo>
                            <a:cubicBezTo>
                              <a:pt x="488754" y="84535"/>
                              <a:pt x="456796" y="-11340"/>
                              <a:pt x="398205" y="1088"/>
                            </a:cubicBezTo>
                            <a:cubicBezTo>
                              <a:pt x="336064" y="15292"/>
                              <a:pt x="396430" y="361510"/>
                              <a:pt x="396430" y="361510"/>
                            </a:cubicBezTo>
                            <a:cubicBezTo>
                              <a:pt x="396430" y="361510"/>
                              <a:pt x="332513" y="66781"/>
                              <a:pt x="293452" y="36598"/>
                            </a:cubicBezTo>
                            <a:cubicBezTo>
                              <a:pt x="254392" y="4639"/>
                              <a:pt x="201127" y="33047"/>
                              <a:pt x="202903" y="68556"/>
                            </a:cubicBezTo>
                            <a:cubicBezTo>
                              <a:pt x="206454" y="141351"/>
                              <a:pt x="263269" y="310021"/>
                              <a:pt x="281024" y="379264"/>
                            </a:cubicBezTo>
                            <a:cubicBezTo>
                              <a:pt x="256167" y="340204"/>
                              <a:pt x="195801" y="141351"/>
                              <a:pt x="158516" y="123596"/>
                            </a:cubicBezTo>
                            <a:cubicBezTo>
                              <a:pt x="121231" y="105841"/>
                              <a:pt x="69742" y="118270"/>
                              <a:pt x="80395" y="185738"/>
                            </a:cubicBezTo>
                            <a:cubicBezTo>
                              <a:pt x="92823" y="253206"/>
                              <a:pt x="183373" y="439631"/>
                              <a:pt x="183373" y="439631"/>
                            </a:cubicBezTo>
                            <a:cubicBezTo>
                              <a:pt x="183373" y="439631"/>
                              <a:pt x="128333" y="361510"/>
                              <a:pt x="80395" y="299368"/>
                            </a:cubicBezTo>
                            <a:cubicBezTo>
                              <a:pt x="28906" y="233675"/>
                              <a:pt x="-19032" y="302919"/>
                              <a:pt x="7601" y="361510"/>
                            </a:cubicBezTo>
                            <a:cubicBezTo>
                              <a:pt x="44886" y="448508"/>
                              <a:pt x="92823" y="469814"/>
                              <a:pt x="128333" y="523078"/>
                            </a:cubicBezTo>
                            <a:cubicBezTo>
                              <a:pt x="154965" y="563914"/>
                              <a:pt x="172720" y="665116"/>
                              <a:pt x="234861" y="739686"/>
                            </a:cubicBezTo>
                            <a:cubicBezTo>
                              <a:pt x="298779" y="816031"/>
                              <a:pt x="414184" y="807154"/>
                              <a:pt x="481653" y="792950"/>
                            </a:cubicBezTo>
                            <a:cubicBezTo>
                              <a:pt x="550896" y="778746"/>
                              <a:pt x="644996" y="709503"/>
                              <a:pt x="653874" y="618954"/>
                            </a:cubicBezTo>
                            <a:cubicBezTo>
                              <a:pt x="664527" y="528404"/>
                              <a:pt x="668078" y="439631"/>
                              <a:pt x="678730" y="405897"/>
                            </a:cubicBezTo>
                            <a:cubicBezTo>
                              <a:pt x="684057" y="386366"/>
                              <a:pt x="716015" y="313572"/>
                              <a:pt x="710689" y="294042"/>
                            </a:cubicBezTo>
                            <a:cubicBezTo>
                              <a:pt x="700036" y="258532"/>
                              <a:pt x="636119" y="247879"/>
                              <a:pt x="602385" y="292266"/>
                            </a:cubicBezTo>
                            <a:close/>
                          </a:path>
                        </a:pathLst>
                      </a:custGeom>
                      <a:solidFill>
                        <a:srgbClr val="FFD5CC"/>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3" name="Freeform: Shape 118">
                        <a:extLst>
                          <a:ext uri="{FF2B5EF4-FFF2-40B4-BE49-F238E27FC236}">
                            <a16:creationId xmlns="" xmlns:a16="http://schemas.microsoft.com/office/drawing/2014/main" id="{EB57BA75-0087-99A2-0577-1B1B8297D24D}"/>
                          </a:ext>
                        </a:extLst>
                      </p:cNvPr>
                      <p:cNvSpPr/>
                      <p:nvPr/>
                    </p:nvSpPr>
                    <p:spPr>
                      <a:xfrm>
                        <a:off x="4518965" y="1476873"/>
                        <a:ext cx="308932" cy="134936"/>
                      </a:xfrm>
                      <a:custGeom>
                        <a:avLst/>
                        <a:gdLst>
                          <a:gd name="connsiteX0" fmla="*/ 0 w 308932"/>
                          <a:gd name="connsiteY0" fmla="*/ 134936 h 134936"/>
                          <a:gd name="connsiteX1" fmla="*/ 308933 w 308932"/>
                          <a:gd name="connsiteY1" fmla="*/ 0 h 134936"/>
                        </a:gdLst>
                        <a:ahLst/>
                        <a:cxnLst>
                          <a:cxn ang="0">
                            <a:pos x="connsiteX0" y="connsiteY0"/>
                          </a:cxn>
                          <a:cxn ang="0">
                            <a:pos x="connsiteX1" y="connsiteY1"/>
                          </a:cxn>
                        </a:cxnLst>
                        <a:rect l="l" t="t" r="r" b="b"/>
                        <a:pathLst>
                          <a:path w="308932" h="134936">
                            <a:moveTo>
                              <a:pt x="0" y="134936"/>
                            </a:moveTo>
                            <a:cubicBezTo>
                              <a:pt x="0" y="134936"/>
                              <a:pt x="202404" y="1776"/>
                              <a:pt x="308933" y="0"/>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4" name="Freeform: Shape 119">
                        <a:extLst>
                          <a:ext uri="{FF2B5EF4-FFF2-40B4-BE49-F238E27FC236}">
                            <a16:creationId xmlns="" xmlns:a16="http://schemas.microsoft.com/office/drawing/2014/main" id="{38F04F27-4D32-ED8A-E44D-AB3412B938A0}"/>
                          </a:ext>
                        </a:extLst>
                      </p:cNvPr>
                      <p:cNvSpPr/>
                      <p:nvPr/>
                    </p:nvSpPr>
                    <p:spPr>
                      <a:xfrm>
                        <a:off x="4787654" y="1523035"/>
                        <a:ext cx="68651" cy="239689"/>
                      </a:xfrm>
                      <a:custGeom>
                        <a:avLst/>
                        <a:gdLst>
                          <a:gd name="connsiteX0" fmla="*/ 68652 w 68651"/>
                          <a:gd name="connsiteY0" fmla="*/ 0 h 239689"/>
                          <a:gd name="connsiteX1" fmla="*/ 68652 w 68651"/>
                          <a:gd name="connsiteY1" fmla="*/ 239689 h 239689"/>
                        </a:gdLst>
                        <a:ahLst/>
                        <a:cxnLst>
                          <a:cxn ang="0">
                            <a:pos x="connsiteX0" y="connsiteY0"/>
                          </a:cxn>
                          <a:cxn ang="0">
                            <a:pos x="connsiteX1" y="connsiteY1"/>
                          </a:cxn>
                        </a:cxnLst>
                        <a:rect l="l" t="t" r="r" b="b"/>
                        <a:pathLst>
                          <a:path w="68651" h="239689">
                            <a:moveTo>
                              <a:pt x="68652" y="0"/>
                            </a:moveTo>
                            <a:cubicBezTo>
                              <a:pt x="68652" y="0"/>
                              <a:pt x="-85815" y="129610"/>
                              <a:pt x="68652" y="239689"/>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149" name="Freeform: Shape 120">
                    <a:extLst>
                      <a:ext uri="{FF2B5EF4-FFF2-40B4-BE49-F238E27FC236}">
                        <a16:creationId xmlns="" xmlns:a16="http://schemas.microsoft.com/office/drawing/2014/main" id="{3FD79A1D-14B7-3FDA-DDD1-C52F28610C3A}"/>
                      </a:ext>
                    </a:extLst>
                  </p:cNvPr>
                  <p:cNvSpPr/>
                  <p:nvPr/>
                </p:nvSpPr>
                <p:spPr>
                  <a:xfrm>
                    <a:off x="5243359" y="2208369"/>
                    <a:ext cx="546846" cy="678231"/>
                  </a:xfrm>
                  <a:custGeom>
                    <a:avLst/>
                    <a:gdLst>
                      <a:gd name="connsiteX0" fmla="*/ 188201 w 546846"/>
                      <a:gd name="connsiteY0" fmla="*/ 0 h 678231"/>
                      <a:gd name="connsiteX1" fmla="*/ 168670 w 546846"/>
                      <a:gd name="connsiteY1" fmla="*/ 214833 h 678231"/>
                      <a:gd name="connsiteX2" fmla="*/ 0 w 546846"/>
                      <a:gd name="connsiteY2" fmla="*/ 420788 h 678231"/>
                      <a:gd name="connsiteX3" fmla="*/ 292953 w 546846"/>
                      <a:gd name="connsiteY3" fmla="*/ 626743 h 678231"/>
                      <a:gd name="connsiteX4" fmla="*/ 532643 w 546846"/>
                      <a:gd name="connsiteY4" fmla="*/ 678232 h 678231"/>
                      <a:gd name="connsiteX5" fmla="*/ 546847 w 546846"/>
                      <a:gd name="connsiteY5" fmla="*/ 150915 h 678231"/>
                      <a:gd name="connsiteX6" fmla="*/ 188201 w 546846"/>
                      <a:gd name="connsiteY6" fmla="*/ 0 h 6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846" h="678231">
                        <a:moveTo>
                          <a:pt x="188201" y="0"/>
                        </a:moveTo>
                        <a:cubicBezTo>
                          <a:pt x="188201" y="0"/>
                          <a:pt x="205955" y="99427"/>
                          <a:pt x="168670" y="214833"/>
                        </a:cubicBezTo>
                        <a:cubicBezTo>
                          <a:pt x="129610" y="330238"/>
                          <a:pt x="0" y="420788"/>
                          <a:pt x="0" y="420788"/>
                        </a:cubicBezTo>
                        <a:cubicBezTo>
                          <a:pt x="0" y="420788"/>
                          <a:pt x="198853" y="587682"/>
                          <a:pt x="292953" y="626743"/>
                        </a:cubicBezTo>
                        <a:cubicBezTo>
                          <a:pt x="399482" y="669354"/>
                          <a:pt x="532643" y="678232"/>
                          <a:pt x="532643" y="678232"/>
                        </a:cubicBezTo>
                        <a:lnTo>
                          <a:pt x="546847" y="150915"/>
                        </a:lnTo>
                        <a:cubicBezTo>
                          <a:pt x="546847" y="150915"/>
                          <a:pt x="321361" y="24857"/>
                          <a:pt x="188201" y="0"/>
                        </a:cubicBezTo>
                        <a:close/>
                      </a:path>
                    </a:pathLst>
                  </a:custGeom>
                  <a:solidFill>
                    <a:srgbClr val="FF7F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18" name="Freeform: Shape 121">
                  <a:extLst>
                    <a:ext uri="{FF2B5EF4-FFF2-40B4-BE49-F238E27FC236}">
                      <a16:creationId xmlns="" xmlns:a16="http://schemas.microsoft.com/office/drawing/2014/main" id="{093414E2-19D3-7243-0B07-28D6AE25F8A0}"/>
                    </a:ext>
                  </a:extLst>
                </p:cNvPr>
                <p:cNvSpPr/>
                <p:nvPr/>
              </p:nvSpPr>
              <p:spPr>
                <a:xfrm>
                  <a:off x="5601523" y="2204188"/>
                  <a:ext cx="1316109" cy="1503813"/>
                </a:xfrm>
                <a:custGeom>
                  <a:avLst/>
                  <a:gdLst>
                    <a:gd name="connsiteX0" fmla="*/ 1284151 w 1316109"/>
                    <a:gd name="connsiteY0" fmla="*/ 778288 h 1503813"/>
                    <a:gd name="connsiteX1" fmla="*/ 1126134 w 1316109"/>
                    <a:gd name="connsiteY1" fmla="*/ 91179 h 1503813"/>
                    <a:gd name="connsiteX2" fmla="*/ 481636 w 1316109"/>
                    <a:gd name="connsiteY2" fmla="*/ 23711 h 1503813"/>
                    <a:gd name="connsiteX3" fmla="*/ 75053 w 1316109"/>
                    <a:gd name="connsiteY3" fmla="*/ 146219 h 1503813"/>
                    <a:gd name="connsiteX4" fmla="*/ 18237 w 1316109"/>
                    <a:gd name="connsiteY4" fmla="*/ 819124 h 1503813"/>
                    <a:gd name="connsiteX5" fmla="*/ 18237 w 1316109"/>
                    <a:gd name="connsiteY5" fmla="*/ 1424562 h 1503813"/>
                    <a:gd name="connsiteX6" fmla="*/ 607695 w 1316109"/>
                    <a:gd name="connsiteY6" fmla="*/ 1502682 h 1503813"/>
                    <a:gd name="connsiteX7" fmla="*/ 1316110 w 1316109"/>
                    <a:gd name="connsiteY7" fmla="*/ 1392603 h 1503813"/>
                    <a:gd name="connsiteX8" fmla="*/ 1284151 w 1316109"/>
                    <a:gd name="connsiteY8" fmla="*/ 778288 h 150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6109" h="1503813">
                      <a:moveTo>
                        <a:pt x="1284151" y="778288"/>
                      </a:moveTo>
                      <a:cubicBezTo>
                        <a:pt x="1278825" y="600741"/>
                        <a:pt x="1340967" y="243870"/>
                        <a:pt x="1126134" y="91179"/>
                      </a:cubicBezTo>
                      <a:cubicBezTo>
                        <a:pt x="911302" y="-61511"/>
                        <a:pt x="481636" y="23711"/>
                        <a:pt x="481636" y="23711"/>
                      </a:cubicBezTo>
                      <a:cubicBezTo>
                        <a:pt x="481636" y="23711"/>
                        <a:pt x="206438" y="50343"/>
                        <a:pt x="75053" y="146219"/>
                      </a:cubicBezTo>
                      <a:cubicBezTo>
                        <a:pt x="-40353" y="229666"/>
                        <a:pt x="9360" y="582986"/>
                        <a:pt x="18237" y="819124"/>
                      </a:cubicBezTo>
                      <a:cubicBezTo>
                        <a:pt x="25339" y="1055263"/>
                        <a:pt x="14686" y="1330461"/>
                        <a:pt x="18237" y="1424562"/>
                      </a:cubicBezTo>
                      <a:cubicBezTo>
                        <a:pt x="20013" y="1495581"/>
                        <a:pt x="447903" y="1497356"/>
                        <a:pt x="607695" y="1502682"/>
                      </a:cubicBezTo>
                      <a:cubicBezTo>
                        <a:pt x="978770" y="1516886"/>
                        <a:pt x="1316110" y="1392603"/>
                        <a:pt x="1316110" y="1392603"/>
                      </a:cubicBezTo>
                      <a:cubicBezTo>
                        <a:pt x="1316110" y="1392603"/>
                        <a:pt x="1289478" y="948734"/>
                        <a:pt x="1284151" y="778288"/>
                      </a:cubicBezTo>
                      <a:close/>
                    </a:path>
                  </a:pathLst>
                </a:custGeom>
                <a:solidFill>
                  <a:srgbClr val="FF7F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9" name="Freeform: Shape 122">
                  <a:extLst>
                    <a:ext uri="{FF2B5EF4-FFF2-40B4-BE49-F238E27FC236}">
                      <a16:creationId xmlns="" xmlns:a16="http://schemas.microsoft.com/office/drawing/2014/main" id="{4C635F7A-FE7A-8BE7-0F84-CE25B7849E83}"/>
                    </a:ext>
                  </a:extLst>
                </p:cNvPr>
                <p:cNvSpPr/>
                <p:nvPr/>
              </p:nvSpPr>
              <p:spPr>
                <a:xfrm>
                  <a:off x="5583059" y="2261280"/>
                  <a:ext cx="265772" cy="1182820"/>
                </a:xfrm>
                <a:custGeom>
                  <a:avLst/>
                  <a:gdLst>
                    <a:gd name="connsiteX0" fmla="*/ 185841 w 265772"/>
                    <a:gd name="connsiteY0" fmla="*/ 7455 h 1182820"/>
                    <a:gd name="connsiteX1" fmla="*/ 43803 w 265772"/>
                    <a:gd name="connsiteY1" fmla="*/ 231165 h 1182820"/>
                    <a:gd name="connsiteX2" fmla="*/ 11844 w 265772"/>
                    <a:gd name="connsiteY2" fmla="*/ 962661 h 1182820"/>
                    <a:gd name="connsiteX3" fmla="*/ 31375 w 265772"/>
                    <a:gd name="connsiteY3" fmla="*/ 1182820 h 1182820"/>
                    <a:gd name="connsiteX4" fmla="*/ 169862 w 265772"/>
                    <a:gd name="connsiteY4" fmla="*/ 596913 h 1182820"/>
                    <a:gd name="connsiteX5" fmla="*/ 205371 w 265772"/>
                    <a:gd name="connsiteY5" fmla="*/ 231165 h 1182820"/>
                    <a:gd name="connsiteX6" fmla="*/ 263962 w 265772"/>
                    <a:gd name="connsiteY6" fmla="*/ 7455 h 1182820"/>
                    <a:gd name="connsiteX7" fmla="*/ 185841 w 265772"/>
                    <a:gd name="connsiteY7" fmla="*/ 7455 h 118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772" h="1182820">
                      <a:moveTo>
                        <a:pt x="185841" y="7455"/>
                      </a:moveTo>
                      <a:cubicBezTo>
                        <a:pt x="143229" y="14557"/>
                        <a:pt x="79312" y="55393"/>
                        <a:pt x="43803" y="231165"/>
                      </a:cubicBezTo>
                      <a:cubicBezTo>
                        <a:pt x="-584" y="449549"/>
                        <a:pt x="-11237" y="804644"/>
                        <a:pt x="11844" y="962661"/>
                      </a:cubicBezTo>
                      <a:cubicBezTo>
                        <a:pt x="34926" y="1120679"/>
                        <a:pt x="31375" y="1182820"/>
                        <a:pt x="31375" y="1182820"/>
                      </a:cubicBezTo>
                      <a:cubicBezTo>
                        <a:pt x="31375" y="1182820"/>
                        <a:pt x="148556" y="793991"/>
                        <a:pt x="169862" y="596913"/>
                      </a:cubicBezTo>
                      <a:cubicBezTo>
                        <a:pt x="178739" y="509915"/>
                        <a:pt x="192943" y="327041"/>
                        <a:pt x="205371" y="231165"/>
                      </a:cubicBezTo>
                      <a:cubicBezTo>
                        <a:pt x="221350" y="106882"/>
                        <a:pt x="276390" y="18108"/>
                        <a:pt x="263962" y="7455"/>
                      </a:cubicBezTo>
                      <a:cubicBezTo>
                        <a:pt x="253309" y="-4973"/>
                        <a:pt x="228452" y="353"/>
                        <a:pt x="185841" y="7455"/>
                      </a:cubicBezTo>
                      <a:close/>
                    </a:path>
                  </a:pathLst>
                </a:custGeom>
                <a:solidFill>
                  <a:srgbClr val="4F93A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0" name="Freeform: Shape 123">
                  <a:extLst>
                    <a:ext uri="{FF2B5EF4-FFF2-40B4-BE49-F238E27FC236}">
                      <a16:creationId xmlns="" xmlns:a16="http://schemas.microsoft.com/office/drawing/2014/main" id="{11A6919B-FCCD-983B-E221-9F4CDFACAC1F}"/>
                    </a:ext>
                  </a:extLst>
                </p:cNvPr>
                <p:cNvSpPr/>
                <p:nvPr/>
              </p:nvSpPr>
              <p:spPr>
                <a:xfrm>
                  <a:off x="5931758" y="2167978"/>
                  <a:ext cx="359131" cy="249998"/>
                </a:xfrm>
                <a:custGeom>
                  <a:avLst/>
                  <a:gdLst>
                    <a:gd name="connsiteX0" fmla="*/ 146074 w 359131"/>
                    <a:gd name="connsiteY0" fmla="*/ 29738 h 249998"/>
                    <a:gd name="connsiteX1" fmla="*/ 486 w 359131"/>
                    <a:gd name="connsiteY1" fmla="*/ 91880 h 249998"/>
                    <a:gd name="connsiteX2" fmla="*/ 172707 w 359131"/>
                    <a:gd name="connsiteY2" fmla="*/ 248121 h 249998"/>
                    <a:gd name="connsiteX3" fmla="*/ 359132 w 359131"/>
                    <a:gd name="connsiteY3" fmla="*/ 61696 h 249998"/>
                    <a:gd name="connsiteX4" fmla="*/ 281011 w 359131"/>
                    <a:gd name="connsiteY4" fmla="*/ 1330 h 249998"/>
                    <a:gd name="connsiteX5" fmla="*/ 146074 w 359131"/>
                    <a:gd name="connsiteY5" fmla="*/ 29738 h 24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131" h="249998">
                      <a:moveTo>
                        <a:pt x="146074" y="29738"/>
                      </a:moveTo>
                      <a:cubicBezTo>
                        <a:pt x="146074" y="29738"/>
                        <a:pt x="4036" y="52819"/>
                        <a:pt x="486" y="91880"/>
                      </a:cubicBezTo>
                      <a:cubicBezTo>
                        <a:pt x="-4841" y="129164"/>
                        <a:pt x="32444" y="267652"/>
                        <a:pt x="172707" y="248121"/>
                      </a:cubicBezTo>
                      <a:cubicBezTo>
                        <a:pt x="311194" y="228591"/>
                        <a:pt x="359132" y="93655"/>
                        <a:pt x="359132" y="61696"/>
                      </a:cubicBezTo>
                      <a:cubicBezTo>
                        <a:pt x="357356" y="29738"/>
                        <a:pt x="328949" y="-7547"/>
                        <a:pt x="281011" y="1330"/>
                      </a:cubicBezTo>
                      <a:cubicBezTo>
                        <a:pt x="229522" y="10208"/>
                        <a:pt x="146074" y="29738"/>
                        <a:pt x="146074" y="29738"/>
                      </a:cubicBezTo>
                      <a:close/>
                    </a:path>
                  </a:pathLst>
                </a:custGeom>
                <a:solidFill>
                  <a:srgbClr val="FFFFF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21" name="Graphic 43">
                  <a:extLst>
                    <a:ext uri="{FF2B5EF4-FFF2-40B4-BE49-F238E27FC236}">
                      <a16:creationId xmlns="" xmlns:a16="http://schemas.microsoft.com/office/drawing/2014/main" id="{62419662-5ACA-A8A1-5A3C-83E006C543E4}"/>
                    </a:ext>
                  </a:extLst>
                </p:cNvPr>
                <p:cNvGrpSpPr/>
                <p:nvPr/>
              </p:nvGrpSpPr>
              <p:grpSpPr>
                <a:xfrm>
                  <a:off x="5339719" y="716938"/>
                  <a:ext cx="1471428" cy="1651534"/>
                  <a:chOff x="5339719" y="716938"/>
                  <a:chExt cx="1471428" cy="1651534"/>
                </a:xfrm>
              </p:grpSpPr>
              <p:sp>
                <p:nvSpPr>
                  <p:cNvPr id="123" name="Freeform: Shape 125">
                    <a:extLst>
                      <a:ext uri="{FF2B5EF4-FFF2-40B4-BE49-F238E27FC236}">
                        <a16:creationId xmlns="" xmlns:a16="http://schemas.microsoft.com/office/drawing/2014/main" id="{9E06654A-A866-9D95-15C3-6A2179F1B94C}"/>
                      </a:ext>
                    </a:extLst>
                  </p:cNvPr>
                  <p:cNvSpPr/>
                  <p:nvPr/>
                </p:nvSpPr>
                <p:spPr>
                  <a:xfrm>
                    <a:off x="5944672" y="1998863"/>
                    <a:ext cx="296504" cy="369609"/>
                  </a:xfrm>
                  <a:custGeom>
                    <a:avLst/>
                    <a:gdLst>
                      <a:gd name="connsiteX0" fmla="*/ 0 w 296504"/>
                      <a:gd name="connsiteY0" fmla="*/ 35510 h 369609"/>
                      <a:gd name="connsiteX1" fmla="*/ 205955 w 296504"/>
                      <a:gd name="connsiteY1" fmla="*/ 0 h 369609"/>
                      <a:gd name="connsiteX2" fmla="*/ 296504 w 296504"/>
                      <a:gd name="connsiteY2" fmla="*/ 218384 h 369609"/>
                      <a:gd name="connsiteX3" fmla="*/ 149140 w 296504"/>
                      <a:gd name="connsiteY3" fmla="*/ 369299 h 369609"/>
                      <a:gd name="connsiteX4" fmla="*/ 26632 w 296504"/>
                      <a:gd name="connsiteY4" fmla="*/ 259220 h 369609"/>
                      <a:gd name="connsiteX5" fmla="*/ 0 w 296504"/>
                      <a:gd name="connsiteY5" fmla="*/ 35510 h 36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504" h="369609">
                        <a:moveTo>
                          <a:pt x="0" y="35510"/>
                        </a:moveTo>
                        <a:lnTo>
                          <a:pt x="205955" y="0"/>
                        </a:lnTo>
                        <a:lnTo>
                          <a:pt x="296504" y="218384"/>
                        </a:lnTo>
                        <a:cubicBezTo>
                          <a:pt x="296504" y="218384"/>
                          <a:pt x="269872" y="363973"/>
                          <a:pt x="149140" y="369299"/>
                        </a:cubicBezTo>
                        <a:cubicBezTo>
                          <a:pt x="28408" y="376401"/>
                          <a:pt x="26632" y="259220"/>
                          <a:pt x="26632" y="259220"/>
                        </a:cubicBezTo>
                        <a:lnTo>
                          <a:pt x="0" y="35510"/>
                        </a:lnTo>
                        <a:close/>
                      </a:path>
                    </a:pathLst>
                  </a:custGeom>
                  <a:solidFill>
                    <a:srgbClr val="FFD5CC"/>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24" name="Graphic 43">
                    <a:extLst>
                      <a:ext uri="{FF2B5EF4-FFF2-40B4-BE49-F238E27FC236}">
                        <a16:creationId xmlns="" xmlns:a16="http://schemas.microsoft.com/office/drawing/2014/main" id="{339A6390-A2F5-E428-EBBD-38FEF2153A84}"/>
                      </a:ext>
                    </a:extLst>
                  </p:cNvPr>
                  <p:cNvGrpSpPr/>
                  <p:nvPr/>
                </p:nvGrpSpPr>
                <p:grpSpPr>
                  <a:xfrm>
                    <a:off x="5339719" y="716938"/>
                    <a:ext cx="1471428" cy="1514699"/>
                    <a:chOff x="5339719" y="716938"/>
                    <a:chExt cx="1471428" cy="1514699"/>
                  </a:xfrm>
                </p:grpSpPr>
                <p:sp>
                  <p:nvSpPr>
                    <p:cNvPr id="125" name="Freeform: Shape 127">
                      <a:extLst>
                        <a:ext uri="{FF2B5EF4-FFF2-40B4-BE49-F238E27FC236}">
                          <a16:creationId xmlns="" xmlns:a16="http://schemas.microsoft.com/office/drawing/2014/main" id="{235D7770-9092-ADB6-5146-39F6EDA876B6}"/>
                        </a:ext>
                      </a:extLst>
                    </p:cNvPr>
                    <p:cNvSpPr/>
                    <p:nvPr/>
                  </p:nvSpPr>
                  <p:spPr>
                    <a:xfrm>
                      <a:off x="5339719" y="716938"/>
                      <a:ext cx="1471428" cy="1390766"/>
                    </a:xfrm>
                    <a:custGeom>
                      <a:avLst/>
                      <a:gdLst>
                        <a:gd name="connsiteX0" fmla="*/ 1371959 w 1471428"/>
                        <a:gd name="connsiteY0" fmla="*/ 486512 h 1390766"/>
                        <a:gd name="connsiteX1" fmla="*/ 1066577 w 1471428"/>
                        <a:gd name="connsiteY1" fmla="*/ 271679 h 1390766"/>
                        <a:gd name="connsiteX2" fmla="*/ 1100311 w 1471428"/>
                        <a:gd name="connsiteY2" fmla="*/ 232619 h 1390766"/>
                        <a:gd name="connsiteX3" fmla="*/ 1150024 w 1471428"/>
                        <a:gd name="connsiteY3" fmla="*/ 99458 h 1390766"/>
                        <a:gd name="connsiteX4" fmla="*/ 1045271 w 1471428"/>
                        <a:gd name="connsiteY4" fmla="*/ 101234 h 1390766"/>
                        <a:gd name="connsiteX5" fmla="*/ 967150 w 1471428"/>
                        <a:gd name="connsiteY5" fmla="*/ 191783 h 1390766"/>
                        <a:gd name="connsiteX6" fmla="*/ 963599 w 1471428"/>
                        <a:gd name="connsiteY6" fmla="*/ 193558 h 1390766"/>
                        <a:gd name="connsiteX7" fmla="*/ 899682 w 1471428"/>
                        <a:gd name="connsiteY7" fmla="*/ 88805 h 1390766"/>
                        <a:gd name="connsiteX8" fmla="*/ 654667 w 1471428"/>
                        <a:gd name="connsiteY8" fmla="*/ 24888 h 1390766"/>
                        <a:gd name="connsiteX9" fmla="*/ 778950 w 1471428"/>
                        <a:gd name="connsiteY9" fmla="*/ 181130 h 1390766"/>
                        <a:gd name="connsiteX10" fmla="*/ 414977 w 1471428"/>
                        <a:gd name="connsiteY10" fmla="*/ 179355 h 1390766"/>
                        <a:gd name="connsiteX11" fmla="*/ 40352 w 1471428"/>
                        <a:gd name="connsiteY11" fmla="*/ 500716 h 1390766"/>
                        <a:gd name="connsiteX12" fmla="*/ 90065 w 1471428"/>
                        <a:gd name="connsiteY12" fmla="*/ 564633 h 1390766"/>
                        <a:gd name="connsiteX13" fmla="*/ 6618 w 1471428"/>
                        <a:gd name="connsiteY13" fmla="*/ 862913 h 1390766"/>
                        <a:gd name="connsiteX14" fmla="*/ 114922 w 1471428"/>
                        <a:gd name="connsiteY14" fmla="*/ 951687 h 1390766"/>
                        <a:gd name="connsiteX15" fmla="*/ 230328 w 1471428"/>
                        <a:gd name="connsiteY15" fmla="*/ 1214457 h 1390766"/>
                        <a:gd name="connsiteX16" fmla="*/ 626259 w 1471428"/>
                        <a:gd name="connsiteY16" fmla="*/ 1376025 h 1390766"/>
                        <a:gd name="connsiteX17" fmla="*/ 1086107 w 1471428"/>
                        <a:gd name="connsiteY17" fmla="*/ 1347618 h 1390766"/>
                        <a:gd name="connsiteX18" fmla="*/ 1419897 w 1471428"/>
                        <a:gd name="connsiteY18" fmla="*/ 971217 h 1390766"/>
                        <a:gd name="connsiteX19" fmla="*/ 1471385 w 1471428"/>
                        <a:gd name="connsiteY19" fmla="*/ 852260 h 1390766"/>
                        <a:gd name="connsiteX20" fmla="*/ 1371959 w 1471428"/>
                        <a:gd name="connsiteY20" fmla="*/ 486512 h 139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71428" h="1390766">
                          <a:moveTo>
                            <a:pt x="1371959" y="486512"/>
                          </a:moveTo>
                          <a:cubicBezTo>
                            <a:pt x="1309817" y="383534"/>
                            <a:pt x="1187309" y="289434"/>
                            <a:pt x="1066577" y="271679"/>
                          </a:cubicBezTo>
                          <a:cubicBezTo>
                            <a:pt x="1079005" y="257476"/>
                            <a:pt x="1089658" y="245047"/>
                            <a:pt x="1100311" y="232619"/>
                          </a:cubicBezTo>
                          <a:cubicBezTo>
                            <a:pt x="1125168" y="204211"/>
                            <a:pt x="1173105" y="140294"/>
                            <a:pt x="1150024" y="99458"/>
                          </a:cubicBezTo>
                          <a:cubicBezTo>
                            <a:pt x="1123392" y="55071"/>
                            <a:pt x="1077230" y="81704"/>
                            <a:pt x="1045271" y="101234"/>
                          </a:cubicBezTo>
                          <a:cubicBezTo>
                            <a:pt x="1011537" y="122539"/>
                            <a:pt x="984905" y="156273"/>
                            <a:pt x="967150" y="191783"/>
                          </a:cubicBezTo>
                          <a:cubicBezTo>
                            <a:pt x="965375" y="191783"/>
                            <a:pt x="965375" y="193558"/>
                            <a:pt x="963599" y="193558"/>
                          </a:cubicBezTo>
                          <a:cubicBezTo>
                            <a:pt x="947620" y="159824"/>
                            <a:pt x="926314" y="120764"/>
                            <a:pt x="899682" y="88805"/>
                          </a:cubicBezTo>
                          <a:cubicBezTo>
                            <a:pt x="835765" y="8909"/>
                            <a:pt x="704380" y="-28376"/>
                            <a:pt x="654667" y="24888"/>
                          </a:cubicBezTo>
                          <a:cubicBezTo>
                            <a:pt x="619157" y="63949"/>
                            <a:pt x="778950" y="181130"/>
                            <a:pt x="778950" y="181130"/>
                          </a:cubicBezTo>
                          <a:cubicBezTo>
                            <a:pt x="778950" y="181130"/>
                            <a:pt x="574770" y="126090"/>
                            <a:pt x="414977" y="179355"/>
                          </a:cubicBezTo>
                          <a:cubicBezTo>
                            <a:pt x="290694" y="221966"/>
                            <a:pt x="58107" y="355127"/>
                            <a:pt x="40352" y="500716"/>
                          </a:cubicBezTo>
                          <a:cubicBezTo>
                            <a:pt x="35026" y="539776"/>
                            <a:pt x="90065" y="564633"/>
                            <a:pt x="90065" y="564633"/>
                          </a:cubicBezTo>
                          <a:cubicBezTo>
                            <a:pt x="90065" y="564633"/>
                            <a:pt x="-28892" y="775915"/>
                            <a:pt x="6618" y="862913"/>
                          </a:cubicBezTo>
                          <a:cubicBezTo>
                            <a:pt x="40352" y="949911"/>
                            <a:pt x="114922" y="951687"/>
                            <a:pt x="114922" y="951687"/>
                          </a:cubicBezTo>
                          <a:cubicBezTo>
                            <a:pt x="114922" y="951687"/>
                            <a:pt x="189492" y="1189600"/>
                            <a:pt x="230328" y="1214457"/>
                          </a:cubicBezTo>
                          <a:cubicBezTo>
                            <a:pt x="358162" y="1292578"/>
                            <a:pt x="448711" y="1342291"/>
                            <a:pt x="626259" y="1376025"/>
                          </a:cubicBezTo>
                          <a:cubicBezTo>
                            <a:pt x="803806" y="1407984"/>
                            <a:pt x="924539" y="1383127"/>
                            <a:pt x="1086107" y="1347618"/>
                          </a:cubicBezTo>
                          <a:cubicBezTo>
                            <a:pt x="1370183" y="1281925"/>
                            <a:pt x="1419897" y="971217"/>
                            <a:pt x="1419897" y="971217"/>
                          </a:cubicBezTo>
                          <a:cubicBezTo>
                            <a:pt x="1419897" y="971217"/>
                            <a:pt x="1473161" y="942809"/>
                            <a:pt x="1471385" y="852260"/>
                          </a:cubicBezTo>
                          <a:cubicBezTo>
                            <a:pt x="1469610" y="733303"/>
                            <a:pt x="1434100" y="587714"/>
                            <a:pt x="1371959" y="486512"/>
                          </a:cubicBezTo>
                          <a:close/>
                        </a:path>
                      </a:pathLst>
                    </a:custGeom>
                    <a:solidFill>
                      <a:srgbClr val="A0A17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6" name="Freeform: Shape 128">
                      <a:extLst>
                        <a:ext uri="{FF2B5EF4-FFF2-40B4-BE49-F238E27FC236}">
                          <a16:creationId xmlns="" xmlns:a16="http://schemas.microsoft.com/office/drawing/2014/main" id="{57EEAD24-06B1-87CA-6D4D-E6A7411118A7}"/>
                        </a:ext>
                      </a:extLst>
                    </p:cNvPr>
                    <p:cNvSpPr/>
                    <p:nvPr/>
                  </p:nvSpPr>
                  <p:spPr>
                    <a:xfrm>
                      <a:off x="5441236" y="1115799"/>
                      <a:ext cx="1158182" cy="1106951"/>
                    </a:xfrm>
                    <a:custGeom>
                      <a:avLst/>
                      <a:gdLst>
                        <a:gd name="connsiteX0" fmla="*/ 775084 w 1158182"/>
                        <a:gd name="connsiteY0" fmla="*/ 48591 h 1106951"/>
                        <a:gd name="connsiteX1" fmla="*/ 183850 w 1158182"/>
                        <a:gd name="connsiteY1" fmla="*/ 132038 h 1106951"/>
                        <a:gd name="connsiteX2" fmla="*/ 16956 w 1158182"/>
                        <a:gd name="connsiteY2" fmla="*/ 794290 h 1106951"/>
                        <a:gd name="connsiteX3" fmla="*/ 995242 w 1158182"/>
                        <a:gd name="connsiteY3" fmla="*/ 907921 h 1106951"/>
                        <a:gd name="connsiteX4" fmla="*/ 1155035 w 1158182"/>
                        <a:gd name="connsiteY4" fmla="*/ 492459 h 1106951"/>
                        <a:gd name="connsiteX5" fmla="*/ 775084 w 1158182"/>
                        <a:gd name="connsiteY5" fmla="*/ 48591 h 110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182" h="1106951">
                          <a:moveTo>
                            <a:pt x="775084" y="48591"/>
                          </a:moveTo>
                          <a:cubicBezTo>
                            <a:pt x="586883" y="-18878"/>
                            <a:pt x="311684" y="-36632"/>
                            <a:pt x="183850" y="132038"/>
                          </a:cubicBezTo>
                          <a:cubicBezTo>
                            <a:pt x="75546" y="275851"/>
                            <a:pt x="-45186" y="561703"/>
                            <a:pt x="16956" y="794290"/>
                          </a:cubicBezTo>
                          <a:cubicBezTo>
                            <a:pt x="103954" y="1122753"/>
                            <a:pt x="679208" y="1241710"/>
                            <a:pt x="995242" y="907921"/>
                          </a:cubicBezTo>
                          <a:cubicBezTo>
                            <a:pt x="1078690" y="820922"/>
                            <a:pt x="1124852" y="730373"/>
                            <a:pt x="1155035" y="492459"/>
                          </a:cubicBezTo>
                          <a:cubicBezTo>
                            <a:pt x="1183443" y="256321"/>
                            <a:pt x="1016548" y="135589"/>
                            <a:pt x="775084" y="48591"/>
                          </a:cubicBezTo>
                          <a:close/>
                        </a:path>
                      </a:pathLst>
                    </a:custGeom>
                    <a:solidFill>
                      <a:srgbClr val="FFD5CC"/>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27" name="Graphic 43">
                      <a:extLst>
                        <a:ext uri="{FF2B5EF4-FFF2-40B4-BE49-F238E27FC236}">
                          <a16:creationId xmlns="" xmlns:a16="http://schemas.microsoft.com/office/drawing/2014/main" id="{2BBA246F-253C-A5E5-C3E5-74F63683B502}"/>
                        </a:ext>
                      </a:extLst>
                    </p:cNvPr>
                    <p:cNvGrpSpPr/>
                    <p:nvPr/>
                  </p:nvGrpSpPr>
                  <p:grpSpPr>
                    <a:xfrm>
                      <a:off x="6431491" y="1485513"/>
                      <a:ext cx="281911" cy="344225"/>
                      <a:chOff x="6431491" y="1485513"/>
                      <a:chExt cx="281911" cy="344225"/>
                    </a:xfrm>
                  </p:grpSpPr>
                  <p:sp>
                    <p:nvSpPr>
                      <p:cNvPr id="146" name="Freeform: Shape 130">
                        <a:extLst>
                          <a:ext uri="{FF2B5EF4-FFF2-40B4-BE49-F238E27FC236}">
                            <a16:creationId xmlns="" xmlns:a16="http://schemas.microsoft.com/office/drawing/2014/main" id="{996C46EA-8F4E-B007-A15F-2CFA16BD47E3}"/>
                          </a:ext>
                        </a:extLst>
                      </p:cNvPr>
                      <p:cNvSpPr/>
                      <p:nvPr/>
                    </p:nvSpPr>
                    <p:spPr>
                      <a:xfrm>
                        <a:off x="6431491" y="1485513"/>
                        <a:ext cx="281911" cy="344225"/>
                      </a:xfrm>
                      <a:custGeom>
                        <a:avLst/>
                        <a:gdLst>
                          <a:gd name="connsiteX0" fmla="*/ 180760 w 281911"/>
                          <a:gd name="connsiteY0" fmla="*/ 12666 h 344225"/>
                          <a:gd name="connsiteX1" fmla="*/ 12090 w 281911"/>
                          <a:gd name="connsiteY1" fmla="*/ 103215 h 344225"/>
                          <a:gd name="connsiteX2" fmla="*/ 74231 w 281911"/>
                          <a:gd name="connsiteY2" fmla="*/ 335803 h 344225"/>
                          <a:gd name="connsiteX3" fmla="*/ 273084 w 281911"/>
                          <a:gd name="connsiteY3" fmla="*/ 213295 h 344225"/>
                          <a:gd name="connsiteX4" fmla="*/ 180760 w 281911"/>
                          <a:gd name="connsiteY4" fmla="*/ 12666 h 34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11" h="344225">
                            <a:moveTo>
                              <a:pt x="180760" y="12666"/>
                            </a:moveTo>
                            <a:cubicBezTo>
                              <a:pt x="116843" y="-17517"/>
                              <a:pt x="42273" y="3789"/>
                              <a:pt x="12090" y="103215"/>
                            </a:cubicBezTo>
                            <a:cubicBezTo>
                              <a:pt x="-18093" y="202642"/>
                              <a:pt x="10314" y="305619"/>
                              <a:pt x="74231" y="335803"/>
                            </a:cubicBezTo>
                            <a:cubicBezTo>
                              <a:pt x="138148" y="365986"/>
                              <a:pt x="244677" y="312721"/>
                              <a:pt x="273084" y="213295"/>
                            </a:cubicBezTo>
                            <a:cubicBezTo>
                              <a:pt x="305043" y="113868"/>
                              <a:pt x="244677" y="42849"/>
                              <a:pt x="180760" y="12666"/>
                            </a:cubicBezTo>
                            <a:close/>
                          </a:path>
                        </a:pathLst>
                      </a:custGeom>
                      <a:solidFill>
                        <a:srgbClr val="FFD5CC"/>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7" name="Freeform: Shape 131">
                        <a:extLst>
                          <a:ext uri="{FF2B5EF4-FFF2-40B4-BE49-F238E27FC236}">
                            <a16:creationId xmlns="" xmlns:a16="http://schemas.microsoft.com/office/drawing/2014/main" id="{4F4E30F5-4C65-9C33-B20D-7FFFBD700821}"/>
                          </a:ext>
                        </a:extLst>
                      </p:cNvPr>
                      <p:cNvSpPr/>
                      <p:nvPr/>
                    </p:nvSpPr>
                    <p:spPr>
                      <a:xfrm>
                        <a:off x="6546558" y="1579851"/>
                        <a:ext cx="92324" cy="159792"/>
                      </a:xfrm>
                      <a:custGeom>
                        <a:avLst/>
                        <a:gdLst>
                          <a:gd name="connsiteX0" fmla="*/ 92325 w 92324"/>
                          <a:gd name="connsiteY0" fmla="*/ 1776 h 159792"/>
                          <a:gd name="connsiteX1" fmla="*/ 83447 w 92324"/>
                          <a:gd name="connsiteY1" fmla="*/ 7102 h 159792"/>
                          <a:gd name="connsiteX2" fmla="*/ 76345 w 92324"/>
                          <a:gd name="connsiteY2" fmla="*/ 12428 h 159792"/>
                          <a:gd name="connsiteX3" fmla="*/ 69243 w 92324"/>
                          <a:gd name="connsiteY3" fmla="*/ 17755 h 159792"/>
                          <a:gd name="connsiteX4" fmla="*/ 63917 w 92324"/>
                          <a:gd name="connsiteY4" fmla="*/ 24857 h 159792"/>
                          <a:gd name="connsiteX5" fmla="*/ 58590 w 92324"/>
                          <a:gd name="connsiteY5" fmla="*/ 31959 h 159792"/>
                          <a:gd name="connsiteX6" fmla="*/ 55040 w 92324"/>
                          <a:gd name="connsiteY6" fmla="*/ 39060 h 159792"/>
                          <a:gd name="connsiteX7" fmla="*/ 51489 w 92324"/>
                          <a:gd name="connsiteY7" fmla="*/ 46162 h 159792"/>
                          <a:gd name="connsiteX8" fmla="*/ 47938 w 92324"/>
                          <a:gd name="connsiteY8" fmla="*/ 53264 h 159792"/>
                          <a:gd name="connsiteX9" fmla="*/ 42611 w 92324"/>
                          <a:gd name="connsiteY9" fmla="*/ 69244 h 159792"/>
                          <a:gd name="connsiteX10" fmla="*/ 39060 w 92324"/>
                          <a:gd name="connsiteY10" fmla="*/ 86998 h 159792"/>
                          <a:gd name="connsiteX11" fmla="*/ 35510 w 92324"/>
                          <a:gd name="connsiteY11" fmla="*/ 104753 h 159792"/>
                          <a:gd name="connsiteX12" fmla="*/ 33734 w 92324"/>
                          <a:gd name="connsiteY12" fmla="*/ 122508 h 159792"/>
                          <a:gd name="connsiteX13" fmla="*/ 5326 w 92324"/>
                          <a:gd name="connsiteY13" fmla="*/ 108304 h 159792"/>
                          <a:gd name="connsiteX14" fmla="*/ 15979 w 92324"/>
                          <a:gd name="connsiteY14" fmla="*/ 102978 h 159792"/>
                          <a:gd name="connsiteX15" fmla="*/ 26632 w 92324"/>
                          <a:gd name="connsiteY15" fmla="*/ 97651 h 159792"/>
                          <a:gd name="connsiteX16" fmla="*/ 51489 w 92324"/>
                          <a:gd name="connsiteY16" fmla="*/ 92325 h 159792"/>
                          <a:gd name="connsiteX17" fmla="*/ 65693 w 92324"/>
                          <a:gd name="connsiteY17" fmla="*/ 92325 h 159792"/>
                          <a:gd name="connsiteX18" fmla="*/ 72794 w 92324"/>
                          <a:gd name="connsiteY18" fmla="*/ 94100 h 159792"/>
                          <a:gd name="connsiteX19" fmla="*/ 79896 w 92324"/>
                          <a:gd name="connsiteY19" fmla="*/ 97651 h 159792"/>
                          <a:gd name="connsiteX20" fmla="*/ 85223 w 92324"/>
                          <a:gd name="connsiteY20" fmla="*/ 102978 h 159792"/>
                          <a:gd name="connsiteX21" fmla="*/ 88774 w 92324"/>
                          <a:gd name="connsiteY21" fmla="*/ 108304 h 159792"/>
                          <a:gd name="connsiteX22" fmla="*/ 90549 w 92324"/>
                          <a:gd name="connsiteY22" fmla="*/ 120732 h 159792"/>
                          <a:gd name="connsiteX23" fmla="*/ 81672 w 92324"/>
                          <a:gd name="connsiteY23" fmla="*/ 113630 h 159792"/>
                          <a:gd name="connsiteX24" fmla="*/ 78121 w 92324"/>
                          <a:gd name="connsiteY24" fmla="*/ 111855 h 159792"/>
                          <a:gd name="connsiteX25" fmla="*/ 74570 w 92324"/>
                          <a:gd name="connsiteY25" fmla="*/ 111855 h 159792"/>
                          <a:gd name="connsiteX26" fmla="*/ 71019 w 92324"/>
                          <a:gd name="connsiteY26" fmla="*/ 111855 h 159792"/>
                          <a:gd name="connsiteX27" fmla="*/ 67468 w 92324"/>
                          <a:gd name="connsiteY27" fmla="*/ 111855 h 159792"/>
                          <a:gd name="connsiteX28" fmla="*/ 58590 w 92324"/>
                          <a:gd name="connsiteY28" fmla="*/ 115406 h 159792"/>
                          <a:gd name="connsiteX29" fmla="*/ 42611 w 92324"/>
                          <a:gd name="connsiteY29" fmla="*/ 126059 h 159792"/>
                          <a:gd name="connsiteX30" fmla="*/ 33734 w 92324"/>
                          <a:gd name="connsiteY30" fmla="*/ 131385 h 159792"/>
                          <a:gd name="connsiteX31" fmla="*/ 26632 w 92324"/>
                          <a:gd name="connsiteY31" fmla="*/ 136712 h 159792"/>
                          <a:gd name="connsiteX32" fmla="*/ 1775 w 92324"/>
                          <a:gd name="connsiteY32" fmla="*/ 159793 h 159792"/>
                          <a:gd name="connsiteX33" fmla="*/ 0 w 92324"/>
                          <a:gd name="connsiteY33" fmla="*/ 124283 h 159792"/>
                          <a:gd name="connsiteX34" fmla="*/ 0 w 92324"/>
                          <a:gd name="connsiteY34" fmla="*/ 102978 h 159792"/>
                          <a:gd name="connsiteX35" fmla="*/ 3551 w 92324"/>
                          <a:gd name="connsiteY35" fmla="*/ 81672 h 159792"/>
                          <a:gd name="connsiteX36" fmla="*/ 19530 w 92324"/>
                          <a:gd name="connsiteY36" fmla="*/ 40836 h 159792"/>
                          <a:gd name="connsiteX37" fmla="*/ 26632 w 92324"/>
                          <a:gd name="connsiteY37" fmla="*/ 31959 h 159792"/>
                          <a:gd name="connsiteX38" fmla="*/ 33734 w 92324"/>
                          <a:gd name="connsiteY38" fmla="*/ 23081 h 159792"/>
                          <a:gd name="connsiteX39" fmla="*/ 51489 w 92324"/>
                          <a:gd name="connsiteY39" fmla="*/ 8877 h 159792"/>
                          <a:gd name="connsiteX40" fmla="*/ 62142 w 92324"/>
                          <a:gd name="connsiteY40" fmla="*/ 3551 h 159792"/>
                          <a:gd name="connsiteX41" fmla="*/ 72794 w 92324"/>
                          <a:gd name="connsiteY41" fmla="*/ 0 h 159792"/>
                          <a:gd name="connsiteX42" fmla="*/ 92325 w 92324"/>
                          <a:gd name="connsiteY42" fmla="*/ 1776 h 1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2324" h="159792">
                            <a:moveTo>
                              <a:pt x="92325" y="1776"/>
                            </a:moveTo>
                            <a:cubicBezTo>
                              <a:pt x="88774" y="3551"/>
                              <a:pt x="86998" y="5326"/>
                              <a:pt x="83447" y="7102"/>
                            </a:cubicBezTo>
                            <a:cubicBezTo>
                              <a:pt x="79896" y="8877"/>
                              <a:pt x="78121" y="10653"/>
                              <a:pt x="76345" y="12428"/>
                            </a:cubicBezTo>
                            <a:cubicBezTo>
                              <a:pt x="74570" y="14204"/>
                              <a:pt x="71019" y="15979"/>
                              <a:pt x="69243" y="17755"/>
                            </a:cubicBezTo>
                            <a:cubicBezTo>
                              <a:pt x="67468" y="19530"/>
                              <a:pt x="65693" y="23081"/>
                              <a:pt x="63917" y="24857"/>
                            </a:cubicBezTo>
                            <a:cubicBezTo>
                              <a:pt x="62142" y="26632"/>
                              <a:pt x="60366" y="30183"/>
                              <a:pt x="58590" y="31959"/>
                            </a:cubicBezTo>
                            <a:cubicBezTo>
                              <a:pt x="56815" y="33734"/>
                              <a:pt x="55040" y="37285"/>
                              <a:pt x="55040" y="39060"/>
                            </a:cubicBezTo>
                            <a:cubicBezTo>
                              <a:pt x="53264" y="40836"/>
                              <a:pt x="51489" y="44387"/>
                              <a:pt x="51489" y="46162"/>
                            </a:cubicBezTo>
                            <a:cubicBezTo>
                              <a:pt x="49713" y="49713"/>
                              <a:pt x="49713" y="51489"/>
                              <a:pt x="47938" y="53264"/>
                            </a:cubicBezTo>
                            <a:cubicBezTo>
                              <a:pt x="46162" y="58591"/>
                              <a:pt x="44387" y="63917"/>
                              <a:pt x="42611" y="69244"/>
                            </a:cubicBezTo>
                            <a:cubicBezTo>
                              <a:pt x="40836" y="74570"/>
                              <a:pt x="39060" y="79896"/>
                              <a:pt x="39060" y="86998"/>
                            </a:cubicBezTo>
                            <a:cubicBezTo>
                              <a:pt x="37285" y="92325"/>
                              <a:pt x="37285" y="99427"/>
                              <a:pt x="35510" y="104753"/>
                            </a:cubicBezTo>
                            <a:cubicBezTo>
                              <a:pt x="33734" y="110080"/>
                              <a:pt x="33734" y="117181"/>
                              <a:pt x="33734" y="122508"/>
                            </a:cubicBezTo>
                            <a:lnTo>
                              <a:pt x="5326" y="108304"/>
                            </a:lnTo>
                            <a:cubicBezTo>
                              <a:pt x="8877" y="106529"/>
                              <a:pt x="12428" y="104753"/>
                              <a:pt x="15979" y="102978"/>
                            </a:cubicBezTo>
                            <a:cubicBezTo>
                              <a:pt x="19530" y="101202"/>
                              <a:pt x="23081" y="99427"/>
                              <a:pt x="26632" y="97651"/>
                            </a:cubicBezTo>
                            <a:cubicBezTo>
                              <a:pt x="33734" y="94100"/>
                              <a:pt x="42611" y="92325"/>
                              <a:pt x="51489" y="92325"/>
                            </a:cubicBezTo>
                            <a:cubicBezTo>
                              <a:pt x="56815" y="92325"/>
                              <a:pt x="60366" y="92325"/>
                              <a:pt x="65693" y="92325"/>
                            </a:cubicBezTo>
                            <a:cubicBezTo>
                              <a:pt x="67468" y="92325"/>
                              <a:pt x="71019" y="94100"/>
                              <a:pt x="72794" y="94100"/>
                            </a:cubicBezTo>
                            <a:cubicBezTo>
                              <a:pt x="74570" y="94100"/>
                              <a:pt x="78121" y="95876"/>
                              <a:pt x="79896" y="97651"/>
                            </a:cubicBezTo>
                            <a:cubicBezTo>
                              <a:pt x="81672" y="99427"/>
                              <a:pt x="83447" y="101202"/>
                              <a:pt x="85223" y="102978"/>
                            </a:cubicBezTo>
                            <a:cubicBezTo>
                              <a:pt x="86998" y="104753"/>
                              <a:pt x="86998" y="106529"/>
                              <a:pt x="88774" y="108304"/>
                            </a:cubicBezTo>
                            <a:cubicBezTo>
                              <a:pt x="90549" y="111855"/>
                              <a:pt x="90549" y="117181"/>
                              <a:pt x="90549" y="120732"/>
                            </a:cubicBezTo>
                            <a:cubicBezTo>
                              <a:pt x="86998" y="117181"/>
                              <a:pt x="85223" y="115406"/>
                              <a:pt x="81672" y="113630"/>
                            </a:cubicBezTo>
                            <a:cubicBezTo>
                              <a:pt x="79896" y="111855"/>
                              <a:pt x="79896" y="111855"/>
                              <a:pt x="78121" y="111855"/>
                            </a:cubicBezTo>
                            <a:cubicBezTo>
                              <a:pt x="76345" y="111855"/>
                              <a:pt x="76345" y="110080"/>
                              <a:pt x="74570" y="111855"/>
                            </a:cubicBezTo>
                            <a:cubicBezTo>
                              <a:pt x="72794" y="111855"/>
                              <a:pt x="72794" y="111855"/>
                              <a:pt x="71019" y="111855"/>
                            </a:cubicBezTo>
                            <a:cubicBezTo>
                              <a:pt x="69243" y="111855"/>
                              <a:pt x="69243" y="111855"/>
                              <a:pt x="67468" y="111855"/>
                            </a:cubicBezTo>
                            <a:cubicBezTo>
                              <a:pt x="63917" y="111855"/>
                              <a:pt x="62142" y="113630"/>
                              <a:pt x="58590" y="115406"/>
                            </a:cubicBezTo>
                            <a:cubicBezTo>
                              <a:pt x="53264" y="118957"/>
                              <a:pt x="47938" y="120732"/>
                              <a:pt x="42611" y="126059"/>
                            </a:cubicBezTo>
                            <a:lnTo>
                              <a:pt x="33734" y="131385"/>
                            </a:lnTo>
                            <a:cubicBezTo>
                              <a:pt x="31958" y="133161"/>
                              <a:pt x="28407" y="134936"/>
                              <a:pt x="26632" y="136712"/>
                            </a:cubicBezTo>
                            <a:lnTo>
                              <a:pt x="1775" y="159793"/>
                            </a:lnTo>
                            <a:lnTo>
                              <a:pt x="0" y="124283"/>
                            </a:lnTo>
                            <a:cubicBezTo>
                              <a:pt x="0" y="115406"/>
                              <a:pt x="0" y="110080"/>
                              <a:pt x="0" y="102978"/>
                            </a:cubicBezTo>
                            <a:cubicBezTo>
                              <a:pt x="0" y="95876"/>
                              <a:pt x="1775" y="88774"/>
                              <a:pt x="3551" y="81672"/>
                            </a:cubicBezTo>
                            <a:cubicBezTo>
                              <a:pt x="7102" y="67468"/>
                              <a:pt x="12428" y="53264"/>
                              <a:pt x="19530" y="40836"/>
                            </a:cubicBezTo>
                            <a:cubicBezTo>
                              <a:pt x="21306" y="37285"/>
                              <a:pt x="23081" y="33734"/>
                              <a:pt x="26632" y="31959"/>
                            </a:cubicBezTo>
                            <a:cubicBezTo>
                              <a:pt x="28407" y="28408"/>
                              <a:pt x="31958" y="26632"/>
                              <a:pt x="33734" y="23081"/>
                            </a:cubicBezTo>
                            <a:cubicBezTo>
                              <a:pt x="39060" y="17755"/>
                              <a:pt x="46162" y="12428"/>
                              <a:pt x="51489" y="8877"/>
                            </a:cubicBezTo>
                            <a:cubicBezTo>
                              <a:pt x="55040" y="7102"/>
                              <a:pt x="58590" y="5326"/>
                              <a:pt x="62142" y="3551"/>
                            </a:cubicBezTo>
                            <a:cubicBezTo>
                              <a:pt x="65693" y="1776"/>
                              <a:pt x="69243" y="1776"/>
                              <a:pt x="72794" y="0"/>
                            </a:cubicBezTo>
                            <a:cubicBezTo>
                              <a:pt x="78121" y="0"/>
                              <a:pt x="85223" y="1776"/>
                              <a:pt x="92325" y="1776"/>
                            </a:cubicBezTo>
                            <a:close/>
                          </a:path>
                        </a:pathLst>
                      </a:custGeom>
                      <a:solidFill>
                        <a:srgbClr val="F38C7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28" name="Graphic 43">
                      <a:extLst>
                        <a:ext uri="{FF2B5EF4-FFF2-40B4-BE49-F238E27FC236}">
                          <a16:creationId xmlns="" xmlns:a16="http://schemas.microsoft.com/office/drawing/2014/main" id="{76FA153F-19AD-16CE-F6D7-62E1A1EBD824}"/>
                        </a:ext>
                      </a:extLst>
                    </p:cNvPr>
                    <p:cNvGrpSpPr/>
                    <p:nvPr/>
                  </p:nvGrpSpPr>
                  <p:grpSpPr>
                    <a:xfrm>
                      <a:off x="5495564" y="1526014"/>
                      <a:ext cx="967546" cy="589184"/>
                      <a:chOff x="5495564" y="1526014"/>
                      <a:chExt cx="967546" cy="589184"/>
                    </a:xfrm>
                  </p:grpSpPr>
                  <p:sp>
                    <p:nvSpPr>
                      <p:cNvPr id="136" name="Freeform: Shape 133">
                        <a:extLst>
                          <a:ext uri="{FF2B5EF4-FFF2-40B4-BE49-F238E27FC236}">
                            <a16:creationId xmlns="" xmlns:a16="http://schemas.microsoft.com/office/drawing/2014/main" id="{387148FF-9076-634D-ED6C-5BAF803D7AE3}"/>
                          </a:ext>
                        </a:extLst>
                      </p:cNvPr>
                      <p:cNvSpPr/>
                      <p:nvPr/>
                    </p:nvSpPr>
                    <p:spPr>
                      <a:xfrm>
                        <a:off x="5794797" y="1654421"/>
                        <a:ext cx="130345" cy="268096"/>
                      </a:xfrm>
                      <a:custGeom>
                        <a:avLst/>
                        <a:gdLst>
                          <a:gd name="connsiteX0" fmla="*/ 78856 w 130345"/>
                          <a:gd name="connsiteY0" fmla="*/ 0 h 268096"/>
                          <a:gd name="connsiteX1" fmla="*/ 94836 w 130345"/>
                          <a:gd name="connsiteY1" fmla="*/ 28408 h 268096"/>
                          <a:gd name="connsiteX2" fmla="*/ 107264 w 130345"/>
                          <a:gd name="connsiteY2" fmla="*/ 58591 h 268096"/>
                          <a:gd name="connsiteX3" fmla="*/ 125019 w 130345"/>
                          <a:gd name="connsiteY3" fmla="*/ 118957 h 268096"/>
                          <a:gd name="connsiteX4" fmla="*/ 130345 w 130345"/>
                          <a:gd name="connsiteY4" fmla="*/ 140263 h 268096"/>
                          <a:gd name="connsiteX5" fmla="*/ 107264 w 130345"/>
                          <a:gd name="connsiteY5" fmla="*/ 149140 h 268096"/>
                          <a:gd name="connsiteX6" fmla="*/ 94836 w 130345"/>
                          <a:gd name="connsiteY6" fmla="*/ 154466 h 268096"/>
                          <a:gd name="connsiteX7" fmla="*/ 82407 w 130345"/>
                          <a:gd name="connsiteY7" fmla="*/ 159793 h 268096"/>
                          <a:gd name="connsiteX8" fmla="*/ 62877 w 130345"/>
                          <a:gd name="connsiteY8" fmla="*/ 172221 h 268096"/>
                          <a:gd name="connsiteX9" fmla="*/ 52224 w 130345"/>
                          <a:gd name="connsiteY9" fmla="*/ 184649 h 268096"/>
                          <a:gd name="connsiteX10" fmla="*/ 50449 w 130345"/>
                          <a:gd name="connsiteY10" fmla="*/ 189976 h 268096"/>
                          <a:gd name="connsiteX11" fmla="*/ 50449 w 130345"/>
                          <a:gd name="connsiteY11" fmla="*/ 193527 h 268096"/>
                          <a:gd name="connsiteX12" fmla="*/ 50449 w 130345"/>
                          <a:gd name="connsiteY12" fmla="*/ 195302 h 268096"/>
                          <a:gd name="connsiteX13" fmla="*/ 50449 w 130345"/>
                          <a:gd name="connsiteY13" fmla="*/ 198853 h 268096"/>
                          <a:gd name="connsiteX14" fmla="*/ 54000 w 130345"/>
                          <a:gd name="connsiteY14" fmla="*/ 205955 h 268096"/>
                          <a:gd name="connsiteX15" fmla="*/ 59326 w 130345"/>
                          <a:gd name="connsiteY15" fmla="*/ 214833 h 268096"/>
                          <a:gd name="connsiteX16" fmla="*/ 80632 w 130345"/>
                          <a:gd name="connsiteY16" fmla="*/ 232587 h 268096"/>
                          <a:gd name="connsiteX17" fmla="*/ 130345 w 130345"/>
                          <a:gd name="connsiteY17" fmla="*/ 268097 h 268096"/>
                          <a:gd name="connsiteX18" fmla="*/ 66428 w 130345"/>
                          <a:gd name="connsiteY18" fmla="*/ 260995 h 268096"/>
                          <a:gd name="connsiteX19" fmla="*/ 34469 w 130345"/>
                          <a:gd name="connsiteY19" fmla="*/ 248567 h 268096"/>
                          <a:gd name="connsiteX20" fmla="*/ 18490 w 130345"/>
                          <a:gd name="connsiteY20" fmla="*/ 236138 h 268096"/>
                          <a:gd name="connsiteX21" fmla="*/ 6062 w 130345"/>
                          <a:gd name="connsiteY21" fmla="*/ 218383 h 268096"/>
                          <a:gd name="connsiteX22" fmla="*/ 2511 w 130345"/>
                          <a:gd name="connsiteY22" fmla="*/ 207731 h 268096"/>
                          <a:gd name="connsiteX23" fmla="*/ 735 w 130345"/>
                          <a:gd name="connsiteY23" fmla="*/ 200629 h 268096"/>
                          <a:gd name="connsiteX24" fmla="*/ 735 w 130345"/>
                          <a:gd name="connsiteY24" fmla="*/ 197078 h 268096"/>
                          <a:gd name="connsiteX25" fmla="*/ 2511 w 130345"/>
                          <a:gd name="connsiteY25" fmla="*/ 172221 h 268096"/>
                          <a:gd name="connsiteX26" fmla="*/ 27368 w 130345"/>
                          <a:gd name="connsiteY26" fmla="*/ 136712 h 268096"/>
                          <a:gd name="connsiteX27" fmla="*/ 57551 w 130345"/>
                          <a:gd name="connsiteY27" fmla="*/ 117181 h 268096"/>
                          <a:gd name="connsiteX28" fmla="*/ 73530 w 130345"/>
                          <a:gd name="connsiteY28" fmla="*/ 110080 h 268096"/>
                          <a:gd name="connsiteX29" fmla="*/ 91285 w 130345"/>
                          <a:gd name="connsiteY29" fmla="*/ 104753 h 268096"/>
                          <a:gd name="connsiteX30" fmla="*/ 73530 w 130345"/>
                          <a:gd name="connsiteY30" fmla="*/ 134936 h 268096"/>
                          <a:gd name="connsiteX31" fmla="*/ 69979 w 130345"/>
                          <a:gd name="connsiteY31" fmla="*/ 72795 h 268096"/>
                          <a:gd name="connsiteX32" fmla="*/ 71755 w 130345"/>
                          <a:gd name="connsiteY32" fmla="*/ 40836 h 268096"/>
                          <a:gd name="connsiteX33" fmla="*/ 78856 w 130345"/>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0345" h="268096">
                            <a:moveTo>
                              <a:pt x="78856" y="0"/>
                            </a:moveTo>
                            <a:cubicBezTo>
                              <a:pt x="85958" y="8877"/>
                              <a:pt x="91285" y="19530"/>
                              <a:pt x="94836" y="28408"/>
                            </a:cubicBezTo>
                            <a:cubicBezTo>
                              <a:pt x="100162" y="37285"/>
                              <a:pt x="103713" y="47938"/>
                              <a:pt x="107264" y="58591"/>
                            </a:cubicBezTo>
                            <a:cubicBezTo>
                              <a:pt x="114366" y="78121"/>
                              <a:pt x="119692" y="99427"/>
                              <a:pt x="125019" y="118957"/>
                            </a:cubicBezTo>
                            <a:lnTo>
                              <a:pt x="130345" y="140263"/>
                            </a:lnTo>
                            <a:lnTo>
                              <a:pt x="107264" y="149140"/>
                            </a:lnTo>
                            <a:lnTo>
                              <a:pt x="94836" y="154466"/>
                            </a:lnTo>
                            <a:cubicBezTo>
                              <a:pt x="91285" y="156242"/>
                              <a:pt x="85958" y="158017"/>
                              <a:pt x="82407" y="159793"/>
                            </a:cubicBezTo>
                            <a:cubicBezTo>
                              <a:pt x="75305" y="163344"/>
                              <a:pt x="68204" y="168670"/>
                              <a:pt x="62877" y="172221"/>
                            </a:cubicBezTo>
                            <a:cubicBezTo>
                              <a:pt x="57551" y="177548"/>
                              <a:pt x="54000" y="181099"/>
                              <a:pt x="52224" y="184649"/>
                            </a:cubicBezTo>
                            <a:cubicBezTo>
                              <a:pt x="52224" y="186425"/>
                              <a:pt x="50449" y="186425"/>
                              <a:pt x="50449" y="189976"/>
                            </a:cubicBezTo>
                            <a:lnTo>
                              <a:pt x="50449" y="193527"/>
                            </a:lnTo>
                            <a:cubicBezTo>
                              <a:pt x="50449" y="193527"/>
                              <a:pt x="50449" y="193527"/>
                              <a:pt x="50449" y="195302"/>
                            </a:cubicBezTo>
                            <a:cubicBezTo>
                              <a:pt x="50449" y="195302"/>
                              <a:pt x="50449" y="197078"/>
                              <a:pt x="50449" y="198853"/>
                            </a:cubicBezTo>
                            <a:cubicBezTo>
                              <a:pt x="50449" y="200629"/>
                              <a:pt x="52224" y="204180"/>
                              <a:pt x="54000" y="205955"/>
                            </a:cubicBezTo>
                            <a:cubicBezTo>
                              <a:pt x="55775" y="209506"/>
                              <a:pt x="57551" y="211282"/>
                              <a:pt x="59326" y="214833"/>
                            </a:cubicBezTo>
                            <a:cubicBezTo>
                              <a:pt x="64652" y="220159"/>
                              <a:pt x="71755" y="225485"/>
                              <a:pt x="80632" y="232587"/>
                            </a:cubicBezTo>
                            <a:cubicBezTo>
                              <a:pt x="96611" y="243240"/>
                              <a:pt x="114366" y="255668"/>
                              <a:pt x="130345" y="268097"/>
                            </a:cubicBezTo>
                            <a:cubicBezTo>
                              <a:pt x="109039" y="268097"/>
                              <a:pt x="87734" y="266321"/>
                              <a:pt x="66428" y="260995"/>
                            </a:cubicBezTo>
                            <a:cubicBezTo>
                              <a:pt x="55775" y="257444"/>
                              <a:pt x="45122" y="253893"/>
                              <a:pt x="34469" y="248567"/>
                            </a:cubicBezTo>
                            <a:cubicBezTo>
                              <a:pt x="29143" y="245016"/>
                              <a:pt x="23817" y="241465"/>
                              <a:pt x="18490" y="236138"/>
                            </a:cubicBezTo>
                            <a:cubicBezTo>
                              <a:pt x="13164" y="230812"/>
                              <a:pt x="9613" y="225485"/>
                              <a:pt x="6062" y="218383"/>
                            </a:cubicBezTo>
                            <a:cubicBezTo>
                              <a:pt x="4286" y="214833"/>
                              <a:pt x="2511" y="211282"/>
                              <a:pt x="2511" y="207731"/>
                            </a:cubicBezTo>
                            <a:lnTo>
                              <a:pt x="735" y="200629"/>
                            </a:lnTo>
                            <a:lnTo>
                              <a:pt x="735" y="197078"/>
                            </a:lnTo>
                            <a:cubicBezTo>
                              <a:pt x="-1040" y="189976"/>
                              <a:pt x="735" y="179323"/>
                              <a:pt x="2511" y="172221"/>
                            </a:cubicBezTo>
                            <a:cubicBezTo>
                              <a:pt x="7837" y="156242"/>
                              <a:pt x="18490" y="143814"/>
                              <a:pt x="27368" y="136712"/>
                            </a:cubicBezTo>
                            <a:cubicBezTo>
                              <a:pt x="38020" y="127834"/>
                              <a:pt x="46898" y="122508"/>
                              <a:pt x="57551" y="117181"/>
                            </a:cubicBezTo>
                            <a:cubicBezTo>
                              <a:pt x="62877" y="115406"/>
                              <a:pt x="68204" y="111855"/>
                              <a:pt x="73530" y="110080"/>
                            </a:cubicBezTo>
                            <a:cubicBezTo>
                              <a:pt x="78856" y="108304"/>
                              <a:pt x="84183" y="106529"/>
                              <a:pt x="91285" y="104753"/>
                            </a:cubicBezTo>
                            <a:lnTo>
                              <a:pt x="73530" y="134936"/>
                            </a:lnTo>
                            <a:cubicBezTo>
                              <a:pt x="71755" y="113630"/>
                              <a:pt x="69979" y="94100"/>
                              <a:pt x="69979" y="72795"/>
                            </a:cubicBezTo>
                            <a:cubicBezTo>
                              <a:pt x="69979" y="62142"/>
                              <a:pt x="69979" y="51489"/>
                              <a:pt x="71755" y="40836"/>
                            </a:cubicBezTo>
                            <a:cubicBezTo>
                              <a:pt x="73530" y="21306"/>
                              <a:pt x="75305" y="10653"/>
                              <a:pt x="78856" y="0"/>
                            </a:cubicBezTo>
                            <a:close/>
                          </a:path>
                        </a:pathLst>
                      </a:custGeom>
                      <a:solidFill>
                        <a:srgbClr val="F38C7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7" name="Freeform: Shape 134">
                        <a:extLst>
                          <a:ext uri="{FF2B5EF4-FFF2-40B4-BE49-F238E27FC236}">
                            <a16:creationId xmlns="" xmlns:a16="http://schemas.microsoft.com/office/drawing/2014/main" id="{8ADAEE4A-56A1-66ED-95F5-F5FA5902BB7D}"/>
                          </a:ext>
                        </a:extLst>
                      </p:cNvPr>
                      <p:cNvSpPr/>
                      <p:nvPr/>
                    </p:nvSpPr>
                    <p:spPr>
                      <a:xfrm>
                        <a:off x="5588018" y="1579851"/>
                        <a:ext cx="172205" cy="78627"/>
                      </a:xfrm>
                      <a:custGeom>
                        <a:avLst/>
                        <a:gdLst>
                          <a:gd name="connsiteX0" fmla="*/ 33518 w 172205"/>
                          <a:gd name="connsiteY0" fmla="*/ 72795 h 78627"/>
                          <a:gd name="connsiteX1" fmla="*/ 161352 w 172205"/>
                          <a:gd name="connsiteY1" fmla="*/ 53264 h 78627"/>
                          <a:gd name="connsiteX2" fmla="*/ 172005 w 172205"/>
                          <a:gd name="connsiteY2" fmla="*/ 42611 h 78627"/>
                          <a:gd name="connsiteX3" fmla="*/ 106312 w 172205"/>
                          <a:gd name="connsiteY3" fmla="*/ 0 h 78627"/>
                          <a:gd name="connsiteX4" fmla="*/ 5110 w 172205"/>
                          <a:gd name="connsiteY4" fmla="*/ 44387 h 78627"/>
                          <a:gd name="connsiteX5" fmla="*/ 33518 w 172205"/>
                          <a:gd name="connsiteY5" fmla="*/ 72795 h 78627"/>
                          <a:gd name="connsiteX6" fmla="*/ 33518 w 172205"/>
                          <a:gd name="connsiteY6" fmla="*/ 72795 h 7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05" h="78627">
                            <a:moveTo>
                              <a:pt x="33518" y="72795"/>
                            </a:moveTo>
                            <a:cubicBezTo>
                              <a:pt x="69027" y="39060"/>
                              <a:pt x="116965" y="47938"/>
                              <a:pt x="161352" y="53264"/>
                            </a:cubicBezTo>
                            <a:cubicBezTo>
                              <a:pt x="166678" y="53264"/>
                              <a:pt x="172005" y="47938"/>
                              <a:pt x="172005" y="42611"/>
                            </a:cubicBezTo>
                            <a:cubicBezTo>
                              <a:pt x="175556" y="8877"/>
                              <a:pt x="131169" y="0"/>
                              <a:pt x="106312" y="0"/>
                            </a:cubicBezTo>
                            <a:cubicBezTo>
                              <a:pt x="67252" y="0"/>
                              <a:pt x="29967" y="14204"/>
                              <a:pt x="5110" y="44387"/>
                            </a:cubicBezTo>
                            <a:cubicBezTo>
                              <a:pt x="-10869" y="63917"/>
                              <a:pt x="13987" y="90549"/>
                              <a:pt x="33518" y="72795"/>
                            </a:cubicBezTo>
                            <a:lnTo>
                              <a:pt x="33518" y="72795"/>
                            </a:lnTo>
                            <a:close/>
                          </a:path>
                        </a:pathLst>
                      </a:custGeom>
                      <a:solidFill>
                        <a:srgbClr val="A0A17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8" name="Freeform: Shape 135">
                        <a:extLst>
                          <a:ext uri="{FF2B5EF4-FFF2-40B4-BE49-F238E27FC236}">
                            <a16:creationId xmlns="" xmlns:a16="http://schemas.microsoft.com/office/drawing/2014/main" id="{F850C1C2-647C-C307-7AAE-2F0CBE6D843B}"/>
                          </a:ext>
                        </a:extLst>
                      </p:cNvPr>
                      <p:cNvSpPr/>
                      <p:nvPr/>
                    </p:nvSpPr>
                    <p:spPr>
                      <a:xfrm>
                        <a:off x="6010086" y="1526014"/>
                        <a:ext cx="175514" cy="63881"/>
                      </a:xfrm>
                      <a:custGeom>
                        <a:avLst/>
                        <a:gdLst>
                          <a:gd name="connsiteX0" fmla="*/ 30462 w 175514"/>
                          <a:gd name="connsiteY0" fmla="*/ 60939 h 63881"/>
                          <a:gd name="connsiteX1" fmla="*/ 160071 w 175514"/>
                          <a:gd name="connsiteY1" fmla="*/ 62714 h 63881"/>
                          <a:gd name="connsiteX2" fmla="*/ 174275 w 175514"/>
                          <a:gd name="connsiteY2" fmla="*/ 55612 h 63881"/>
                          <a:gd name="connsiteX3" fmla="*/ 115685 w 175514"/>
                          <a:gd name="connsiteY3" fmla="*/ 2348 h 63881"/>
                          <a:gd name="connsiteX4" fmla="*/ 5605 w 175514"/>
                          <a:gd name="connsiteY4" fmla="*/ 30756 h 63881"/>
                          <a:gd name="connsiteX5" fmla="*/ 30462 w 175514"/>
                          <a:gd name="connsiteY5" fmla="*/ 60939 h 63881"/>
                          <a:gd name="connsiteX6" fmla="*/ 30462 w 175514"/>
                          <a:gd name="connsiteY6" fmla="*/ 60939 h 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514" h="63881">
                            <a:moveTo>
                              <a:pt x="30462" y="60939"/>
                            </a:moveTo>
                            <a:cubicBezTo>
                              <a:pt x="73073" y="34307"/>
                              <a:pt x="117460" y="50286"/>
                              <a:pt x="160071" y="62714"/>
                            </a:cubicBezTo>
                            <a:cubicBezTo>
                              <a:pt x="165398" y="64490"/>
                              <a:pt x="172500" y="60939"/>
                              <a:pt x="174275" y="55612"/>
                            </a:cubicBezTo>
                            <a:cubicBezTo>
                              <a:pt x="183153" y="21878"/>
                              <a:pt x="142317" y="5899"/>
                              <a:pt x="115685" y="2348"/>
                            </a:cubicBezTo>
                            <a:cubicBezTo>
                              <a:pt x="74849" y="-4754"/>
                              <a:pt x="37564" y="4124"/>
                              <a:pt x="5605" y="30756"/>
                            </a:cubicBezTo>
                            <a:cubicBezTo>
                              <a:pt x="-10374" y="43184"/>
                              <a:pt x="10932" y="73367"/>
                              <a:pt x="30462" y="60939"/>
                            </a:cubicBezTo>
                            <a:lnTo>
                              <a:pt x="30462" y="60939"/>
                            </a:lnTo>
                            <a:close/>
                          </a:path>
                        </a:pathLst>
                      </a:custGeom>
                      <a:solidFill>
                        <a:srgbClr val="A0A17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9" name="Freeform: Shape 136">
                        <a:extLst>
                          <a:ext uri="{FF2B5EF4-FFF2-40B4-BE49-F238E27FC236}">
                            <a16:creationId xmlns="" xmlns:a16="http://schemas.microsoft.com/office/drawing/2014/main" id="{E300D73D-90B4-E840-75A1-000401282EF1}"/>
                          </a:ext>
                        </a:extLst>
                      </p:cNvPr>
                      <p:cNvSpPr/>
                      <p:nvPr/>
                    </p:nvSpPr>
                    <p:spPr>
                      <a:xfrm>
                        <a:off x="6057567" y="1618911"/>
                        <a:ext cx="137003" cy="110079"/>
                      </a:xfrm>
                      <a:custGeom>
                        <a:avLst/>
                        <a:gdLst>
                          <a:gd name="connsiteX0" fmla="*/ 6062 w 137003"/>
                          <a:gd name="connsiteY0" fmla="*/ 110080 h 110079"/>
                          <a:gd name="connsiteX1" fmla="*/ 2511 w 137003"/>
                          <a:gd name="connsiteY1" fmla="*/ 99427 h 110079"/>
                          <a:gd name="connsiteX2" fmla="*/ 735 w 137003"/>
                          <a:gd name="connsiteY2" fmla="*/ 69244 h 110079"/>
                          <a:gd name="connsiteX3" fmla="*/ 14939 w 137003"/>
                          <a:gd name="connsiteY3" fmla="*/ 26632 h 110079"/>
                          <a:gd name="connsiteX4" fmla="*/ 36245 w 137003"/>
                          <a:gd name="connsiteY4" fmla="*/ 7102 h 110079"/>
                          <a:gd name="connsiteX5" fmla="*/ 66428 w 137003"/>
                          <a:gd name="connsiteY5" fmla="*/ 0 h 110079"/>
                          <a:gd name="connsiteX6" fmla="*/ 73530 w 137003"/>
                          <a:gd name="connsiteY6" fmla="*/ 0 h 110079"/>
                          <a:gd name="connsiteX7" fmla="*/ 82407 w 137003"/>
                          <a:gd name="connsiteY7" fmla="*/ 1776 h 110079"/>
                          <a:gd name="connsiteX8" fmla="*/ 96611 w 137003"/>
                          <a:gd name="connsiteY8" fmla="*/ 7102 h 110079"/>
                          <a:gd name="connsiteX9" fmla="*/ 117917 w 137003"/>
                          <a:gd name="connsiteY9" fmla="*/ 24857 h 110079"/>
                          <a:gd name="connsiteX10" fmla="*/ 135671 w 137003"/>
                          <a:gd name="connsiteY10" fmla="*/ 65693 h 110079"/>
                          <a:gd name="connsiteX11" fmla="*/ 135671 w 137003"/>
                          <a:gd name="connsiteY11" fmla="*/ 95876 h 110079"/>
                          <a:gd name="connsiteX12" fmla="*/ 133896 w 137003"/>
                          <a:gd name="connsiteY12" fmla="*/ 106529 h 110079"/>
                          <a:gd name="connsiteX13" fmla="*/ 116141 w 137003"/>
                          <a:gd name="connsiteY13" fmla="*/ 72795 h 110079"/>
                          <a:gd name="connsiteX14" fmla="*/ 94835 w 137003"/>
                          <a:gd name="connsiteY14" fmla="*/ 46162 h 110079"/>
                          <a:gd name="connsiteX15" fmla="*/ 80632 w 137003"/>
                          <a:gd name="connsiteY15" fmla="*/ 37285 h 110079"/>
                          <a:gd name="connsiteX16" fmla="*/ 73530 w 137003"/>
                          <a:gd name="connsiteY16" fmla="*/ 35510 h 110079"/>
                          <a:gd name="connsiteX17" fmla="*/ 69979 w 137003"/>
                          <a:gd name="connsiteY17" fmla="*/ 35510 h 110079"/>
                          <a:gd name="connsiteX18" fmla="*/ 64652 w 137003"/>
                          <a:gd name="connsiteY18" fmla="*/ 35510 h 110079"/>
                          <a:gd name="connsiteX19" fmla="*/ 50449 w 137003"/>
                          <a:gd name="connsiteY19" fmla="*/ 39060 h 110079"/>
                          <a:gd name="connsiteX20" fmla="*/ 38020 w 137003"/>
                          <a:gd name="connsiteY20" fmla="*/ 47938 h 110079"/>
                          <a:gd name="connsiteX21" fmla="*/ 20266 w 137003"/>
                          <a:gd name="connsiteY21" fmla="*/ 76345 h 110079"/>
                          <a:gd name="connsiteX22" fmla="*/ 9613 w 137003"/>
                          <a:gd name="connsiteY22" fmla="*/ 101202 h 110079"/>
                          <a:gd name="connsiteX23" fmla="*/ 6062 w 137003"/>
                          <a:gd name="connsiteY23"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003" h="110079">
                            <a:moveTo>
                              <a:pt x="6062" y="110080"/>
                            </a:moveTo>
                            <a:cubicBezTo>
                              <a:pt x="6062" y="110080"/>
                              <a:pt x="4286" y="106529"/>
                              <a:pt x="2511" y="99427"/>
                            </a:cubicBezTo>
                            <a:cubicBezTo>
                              <a:pt x="735" y="92325"/>
                              <a:pt x="-1040" y="81672"/>
                              <a:pt x="735" y="69244"/>
                            </a:cubicBezTo>
                            <a:cubicBezTo>
                              <a:pt x="735" y="56815"/>
                              <a:pt x="4286" y="40836"/>
                              <a:pt x="14939" y="26632"/>
                            </a:cubicBezTo>
                            <a:cubicBezTo>
                              <a:pt x="20266" y="19530"/>
                              <a:pt x="27368" y="12428"/>
                              <a:pt x="36245" y="7102"/>
                            </a:cubicBezTo>
                            <a:cubicBezTo>
                              <a:pt x="45122" y="1776"/>
                              <a:pt x="55775" y="0"/>
                              <a:pt x="66428" y="0"/>
                            </a:cubicBezTo>
                            <a:cubicBezTo>
                              <a:pt x="68203" y="0"/>
                              <a:pt x="69979" y="0"/>
                              <a:pt x="73530" y="0"/>
                            </a:cubicBezTo>
                            <a:cubicBezTo>
                              <a:pt x="77081" y="0"/>
                              <a:pt x="78856" y="0"/>
                              <a:pt x="82407" y="1776"/>
                            </a:cubicBezTo>
                            <a:cubicBezTo>
                              <a:pt x="87734" y="3551"/>
                              <a:pt x="93060" y="5326"/>
                              <a:pt x="96611" y="7102"/>
                            </a:cubicBezTo>
                            <a:cubicBezTo>
                              <a:pt x="105488" y="12428"/>
                              <a:pt x="112590" y="17755"/>
                              <a:pt x="117917" y="24857"/>
                            </a:cubicBezTo>
                            <a:cubicBezTo>
                              <a:pt x="128570" y="39060"/>
                              <a:pt x="132121" y="53264"/>
                              <a:pt x="135671" y="65693"/>
                            </a:cubicBezTo>
                            <a:cubicBezTo>
                              <a:pt x="137447" y="78121"/>
                              <a:pt x="137447" y="88774"/>
                              <a:pt x="135671" y="95876"/>
                            </a:cubicBezTo>
                            <a:cubicBezTo>
                              <a:pt x="135671" y="102978"/>
                              <a:pt x="133896" y="106529"/>
                              <a:pt x="133896" y="106529"/>
                            </a:cubicBezTo>
                            <a:cubicBezTo>
                              <a:pt x="133896" y="106529"/>
                              <a:pt x="126794" y="90549"/>
                              <a:pt x="116141" y="72795"/>
                            </a:cubicBezTo>
                            <a:cubicBezTo>
                              <a:pt x="110815" y="63917"/>
                              <a:pt x="103713" y="53264"/>
                              <a:pt x="94835" y="46162"/>
                            </a:cubicBezTo>
                            <a:cubicBezTo>
                              <a:pt x="91285" y="42611"/>
                              <a:pt x="85958" y="39060"/>
                              <a:pt x="80632" y="37285"/>
                            </a:cubicBezTo>
                            <a:cubicBezTo>
                              <a:pt x="78856" y="35510"/>
                              <a:pt x="75305" y="35510"/>
                              <a:pt x="73530" y="35510"/>
                            </a:cubicBezTo>
                            <a:cubicBezTo>
                              <a:pt x="71755" y="35510"/>
                              <a:pt x="71755" y="35510"/>
                              <a:pt x="69979" y="35510"/>
                            </a:cubicBezTo>
                            <a:cubicBezTo>
                              <a:pt x="68203" y="35510"/>
                              <a:pt x="66428" y="35510"/>
                              <a:pt x="64652" y="35510"/>
                            </a:cubicBezTo>
                            <a:cubicBezTo>
                              <a:pt x="61102" y="35510"/>
                              <a:pt x="54000" y="37285"/>
                              <a:pt x="50449" y="39060"/>
                            </a:cubicBezTo>
                            <a:cubicBezTo>
                              <a:pt x="46898" y="40836"/>
                              <a:pt x="41571" y="44387"/>
                              <a:pt x="38020" y="47938"/>
                            </a:cubicBezTo>
                            <a:cubicBezTo>
                              <a:pt x="30919" y="55040"/>
                              <a:pt x="23816" y="65693"/>
                              <a:pt x="20266" y="76345"/>
                            </a:cubicBezTo>
                            <a:cubicBezTo>
                              <a:pt x="14939" y="86998"/>
                              <a:pt x="11388" y="95876"/>
                              <a:pt x="9613" y="101202"/>
                            </a:cubicBezTo>
                            <a:cubicBezTo>
                              <a:pt x="7837" y="106529"/>
                              <a:pt x="6062" y="110080"/>
                              <a:pt x="6062" y="110080"/>
                            </a:cubicBezTo>
                            <a:close/>
                          </a:path>
                        </a:pathLst>
                      </a:custGeom>
                      <a:solidFill>
                        <a:srgbClr val="31223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0" name="Freeform: Shape 137">
                        <a:extLst>
                          <a:ext uri="{FF2B5EF4-FFF2-40B4-BE49-F238E27FC236}">
                            <a16:creationId xmlns="" xmlns:a16="http://schemas.microsoft.com/office/drawing/2014/main" id="{E52F22BF-DF2B-E075-4D9E-DD829899AEAD}"/>
                          </a:ext>
                        </a:extLst>
                      </p:cNvPr>
                      <p:cNvSpPr/>
                      <p:nvPr/>
                    </p:nvSpPr>
                    <p:spPr>
                      <a:xfrm>
                        <a:off x="5612658" y="1677502"/>
                        <a:ext cx="128623" cy="110079"/>
                      </a:xfrm>
                      <a:custGeom>
                        <a:avLst/>
                        <a:gdLst>
                          <a:gd name="connsiteX0" fmla="*/ 7102 w 128623"/>
                          <a:gd name="connsiteY0" fmla="*/ 110080 h 110079"/>
                          <a:gd name="connsiteX1" fmla="*/ 3551 w 128623"/>
                          <a:gd name="connsiteY1" fmla="*/ 99427 h 110079"/>
                          <a:gd name="connsiteX2" fmla="*/ 0 w 128623"/>
                          <a:gd name="connsiteY2" fmla="*/ 71019 h 110079"/>
                          <a:gd name="connsiteX3" fmla="*/ 1776 w 128623"/>
                          <a:gd name="connsiteY3" fmla="*/ 51489 h 110079"/>
                          <a:gd name="connsiteX4" fmla="*/ 10653 w 128623"/>
                          <a:gd name="connsiteY4" fmla="*/ 30183 h 110079"/>
                          <a:gd name="connsiteX5" fmla="*/ 30183 w 128623"/>
                          <a:gd name="connsiteY5" fmla="*/ 10653 h 110079"/>
                          <a:gd name="connsiteX6" fmla="*/ 44387 w 128623"/>
                          <a:gd name="connsiteY6" fmla="*/ 3551 h 110079"/>
                          <a:gd name="connsiteX7" fmla="*/ 58591 w 128623"/>
                          <a:gd name="connsiteY7" fmla="*/ 0 h 110079"/>
                          <a:gd name="connsiteX8" fmla="*/ 62142 w 128623"/>
                          <a:gd name="connsiteY8" fmla="*/ 0 h 110079"/>
                          <a:gd name="connsiteX9" fmla="*/ 63917 w 128623"/>
                          <a:gd name="connsiteY9" fmla="*/ 0 h 110079"/>
                          <a:gd name="connsiteX10" fmla="*/ 63917 w 128623"/>
                          <a:gd name="connsiteY10" fmla="*/ 0 h 110079"/>
                          <a:gd name="connsiteX11" fmla="*/ 65693 w 128623"/>
                          <a:gd name="connsiteY11" fmla="*/ 0 h 110079"/>
                          <a:gd name="connsiteX12" fmla="*/ 65693 w 128623"/>
                          <a:gd name="connsiteY12" fmla="*/ 0 h 110079"/>
                          <a:gd name="connsiteX13" fmla="*/ 71019 w 128623"/>
                          <a:gd name="connsiteY13" fmla="*/ 0 h 110079"/>
                          <a:gd name="connsiteX14" fmla="*/ 85223 w 128623"/>
                          <a:gd name="connsiteY14" fmla="*/ 3551 h 110079"/>
                          <a:gd name="connsiteX15" fmla="*/ 110079 w 128623"/>
                          <a:gd name="connsiteY15" fmla="*/ 17755 h 110079"/>
                          <a:gd name="connsiteX16" fmla="*/ 127834 w 128623"/>
                          <a:gd name="connsiteY16" fmla="*/ 58591 h 110079"/>
                          <a:gd name="connsiteX17" fmla="*/ 127834 w 128623"/>
                          <a:gd name="connsiteY17" fmla="*/ 86998 h 110079"/>
                          <a:gd name="connsiteX18" fmla="*/ 124283 w 128623"/>
                          <a:gd name="connsiteY18" fmla="*/ 97651 h 110079"/>
                          <a:gd name="connsiteX19" fmla="*/ 120732 w 128623"/>
                          <a:gd name="connsiteY19" fmla="*/ 88774 h 110079"/>
                          <a:gd name="connsiteX20" fmla="*/ 108304 w 128623"/>
                          <a:gd name="connsiteY20" fmla="*/ 65693 h 110079"/>
                          <a:gd name="connsiteX21" fmla="*/ 99427 w 128623"/>
                          <a:gd name="connsiteY21" fmla="*/ 53264 h 110079"/>
                          <a:gd name="connsiteX22" fmla="*/ 88774 w 128623"/>
                          <a:gd name="connsiteY22" fmla="*/ 42611 h 110079"/>
                          <a:gd name="connsiteX23" fmla="*/ 76346 w 128623"/>
                          <a:gd name="connsiteY23" fmla="*/ 37285 h 110079"/>
                          <a:gd name="connsiteX24" fmla="*/ 69243 w 128623"/>
                          <a:gd name="connsiteY24" fmla="*/ 35510 h 110079"/>
                          <a:gd name="connsiteX25" fmla="*/ 63917 w 128623"/>
                          <a:gd name="connsiteY25" fmla="*/ 35510 h 110079"/>
                          <a:gd name="connsiteX26" fmla="*/ 63917 w 128623"/>
                          <a:gd name="connsiteY26" fmla="*/ 35510 h 110079"/>
                          <a:gd name="connsiteX27" fmla="*/ 63917 w 128623"/>
                          <a:gd name="connsiteY27" fmla="*/ 35510 h 110079"/>
                          <a:gd name="connsiteX28" fmla="*/ 63917 w 128623"/>
                          <a:gd name="connsiteY28" fmla="*/ 35510 h 110079"/>
                          <a:gd name="connsiteX29" fmla="*/ 65693 w 128623"/>
                          <a:gd name="connsiteY29" fmla="*/ 35510 h 110079"/>
                          <a:gd name="connsiteX30" fmla="*/ 65693 w 128623"/>
                          <a:gd name="connsiteY30" fmla="*/ 35510 h 110079"/>
                          <a:gd name="connsiteX31" fmla="*/ 63917 w 128623"/>
                          <a:gd name="connsiteY31" fmla="*/ 35510 h 110079"/>
                          <a:gd name="connsiteX32" fmla="*/ 62142 w 128623"/>
                          <a:gd name="connsiteY32" fmla="*/ 35510 h 110079"/>
                          <a:gd name="connsiteX33" fmla="*/ 55040 w 128623"/>
                          <a:gd name="connsiteY33" fmla="*/ 37285 h 110079"/>
                          <a:gd name="connsiteX34" fmla="*/ 47938 w 128623"/>
                          <a:gd name="connsiteY34" fmla="*/ 39060 h 110079"/>
                          <a:gd name="connsiteX35" fmla="*/ 37285 w 128623"/>
                          <a:gd name="connsiteY35" fmla="*/ 47938 h 110079"/>
                          <a:gd name="connsiteX36" fmla="*/ 28408 w 128623"/>
                          <a:gd name="connsiteY36" fmla="*/ 62142 h 110079"/>
                          <a:gd name="connsiteX37" fmla="*/ 21306 w 128623"/>
                          <a:gd name="connsiteY37" fmla="*/ 76346 h 110079"/>
                          <a:gd name="connsiteX38" fmla="*/ 10653 w 128623"/>
                          <a:gd name="connsiteY38" fmla="*/ 101202 h 110079"/>
                          <a:gd name="connsiteX39" fmla="*/ 7102 w 128623"/>
                          <a:gd name="connsiteY39"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623" h="110079">
                            <a:moveTo>
                              <a:pt x="7102" y="110080"/>
                            </a:moveTo>
                            <a:cubicBezTo>
                              <a:pt x="7102" y="110080"/>
                              <a:pt x="5326" y="106529"/>
                              <a:pt x="3551" y="99427"/>
                            </a:cubicBezTo>
                            <a:cubicBezTo>
                              <a:pt x="1776" y="92325"/>
                              <a:pt x="0" y="83447"/>
                              <a:pt x="0" y="71019"/>
                            </a:cubicBezTo>
                            <a:cubicBezTo>
                              <a:pt x="0" y="65693"/>
                              <a:pt x="0" y="58591"/>
                              <a:pt x="1776" y="51489"/>
                            </a:cubicBezTo>
                            <a:cubicBezTo>
                              <a:pt x="3551" y="44387"/>
                              <a:pt x="7102" y="37285"/>
                              <a:pt x="10653" y="30183"/>
                            </a:cubicBezTo>
                            <a:cubicBezTo>
                              <a:pt x="15979" y="23081"/>
                              <a:pt x="21306" y="15979"/>
                              <a:pt x="30183" y="10653"/>
                            </a:cubicBezTo>
                            <a:cubicBezTo>
                              <a:pt x="33734" y="7102"/>
                              <a:pt x="39060" y="5326"/>
                              <a:pt x="44387" y="3551"/>
                            </a:cubicBezTo>
                            <a:cubicBezTo>
                              <a:pt x="49713" y="1776"/>
                              <a:pt x="53264" y="1776"/>
                              <a:pt x="58591" y="0"/>
                            </a:cubicBezTo>
                            <a:lnTo>
                              <a:pt x="62142" y="0"/>
                            </a:lnTo>
                            <a:lnTo>
                              <a:pt x="63917" y="0"/>
                            </a:lnTo>
                            <a:lnTo>
                              <a:pt x="63917" y="0"/>
                            </a:lnTo>
                            <a:lnTo>
                              <a:pt x="65693" y="0"/>
                            </a:lnTo>
                            <a:lnTo>
                              <a:pt x="65693" y="0"/>
                            </a:lnTo>
                            <a:lnTo>
                              <a:pt x="71019" y="0"/>
                            </a:lnTo>
                            <a:cubicBezTo>
                              <a:pt x="74570" y="0"/>
                              <a:pt x="79896" y="1776"/>
                              <a:pt x="85223" y="3551"/>
                            </a:cubicBezTo>
                            <a:cubicBezTo>
                              <a:pt x="95876" y="7102"/>
                              <a:pt x="102978" y="12428"/>
                              <a:pt x="110079" y="17755"/>
                            </a:cubicBezTo>
                            <a:cubicBezTo>
                              <a:pt x="122508" y="30183"/>
                              <a:pt x="127834" y="46162"/>
                              <a:pt x="127834" y="58591"/>
                            </a:cubicBezTo>
                            <a:cubicBezTo>
                              <a:pt x="129610" y="71019"/>
                              <a:pt x="127834" y="79896"/>
                              <a:pt x="127834" y="86998"/>
                            </a:cubicBezTo>
                            <a:cubicBezTo>
                              <a:pt x="126059" y="94100"/>
                              <a:pt x="124283" y="97651"/>
                              <a:pt x="124283" y="97651"/>
                            </a:cubicBezTo>
                            <a:cubicBezTo>
                              <a:pt x="124283" y="97651"/>
                              <a:pt x="122508" y="94100"/>
                              <a:pt x="120732" y="88774"/>
                            </a:cubicBezTo>
                            <a:cubicBezTo>
                              <a:pt x="117182" y="83447"/>
                              <a:pt x="113630" y="74570"/>
                              <a:pt x="108304" y="65693"/>
                            </a:cubicBezTo>
                            <a:cubicBezTo>
                              <a:pt x="106529" y="62142"/>
                              <a:pt x="102978" y="56815"/>
                              <a:pt x="99427" y="53264"/>
                            </a:cubicBezTo>
                            <a:cubicBezTo>
                              <a:pt x="95876" y="49713"/>
                              <a:pt x="92325" y="46162"/>
                              <a:pt x="88774" y="42611"/>
                            </a:cubicBezTo>
                            <a:cubicBezTo>
                              <a:pt x="85223" y="40836"/>
                              <a:pt x="79896" y="37285"/>
                              <a:pt x="76346" y="37285"/>
                            </a:cubicBezTo>
                            <a:cubicBezTo>
                              <a:pt x="74570" y="37285"/>
                              <a:pt x="72795" y="35510"/>
                              <a:pt x="69243" y="35510"/>
                            </a:cubicBezTo>
                            <a:lnTo>
                              <a:pt x="63917" y="35510"/>
                            </a:lnTo>
                            <a:lnTo>
                              <a:pt x="63917" y="35510"/>
                            </a:lnTo>
                            <a:lnTo>
                              <a:pt x="63917" y="35510"/>
                            </a:lnTo>
                            <a:lnTo>
                              <a:pt x="63917" y="35510"/>
                            </a:lnTo>
                            <a:cubicBezTo>
                              <a:pt x="67468" y="35510"/>
                              <a:pt x="63917" y="35510"/>
                              <a:pt x="65693" y="35510"/>
                            </a:cubicBezTo>
                            <a:lnTo>
                              <a:pt x="65693" y="35510"/>
                            </a:lnTo>
                            <a:lnTo>
                              <a:pt x="63917" y="35510"/>
                            </a:lnTo>
                            <a:lnTo>
                              <a:pt x="62142" y="35510"/>
                            </a:lnTo>
                            <a:cubicBezTo>
                              <a:pt x="60366" y="35510"/>
                              <a:pt x="56815" y="35510"/>
                              <a:pt x="55040" y="37285"/>
                            </a:cubicBezTo>
                            <a:cubicBezTo>
                              <a:pt x="53264" y="37285"/>
                              <a:pt x="51489" y="39060"/>
                              <a:pt x="47938" y="39060"/>
                            </a:cubicBezTo>
                            <a:cubicBezTo>
                              <a:pt x="44387" y="40836"/>
                              <a:pt x="40836" y="44387"/>
                              <a:pt x="37285" y="47938"/>
                            </a:cubicBezTo>
                            <a:cubicBezTo>
                              <a:pt x="33734" y="51489"/>
                              <a:pt x="30183" y="56815"/>
                              <a:pt x="28408" y="62142"/>
                            </a:cubicBezTo>
                            <a:cubicBezTo>
                              <a:pt x="24857" y="67468"/>
                              <a:pt x="23081" y="71019"/>
                              <a:pt x="21306" y="76346"/>
                            </a:cubicBezTo>
                            <a:cubicBezTo>
                              <a:pt x="17755" y="85223"/>
                              <a:pt x="14204" y="94100"/>
                              <a:pt x="10653" y="101202"/>
                            </a:cubicBezTo>
                            <a:cubicBezTo>
                              <a:pt x="8877" y="106529"/>
                              <a:pt x="7102" y="110080"/>
                              <a:pt x="7102" y="110080"/>
                            </a:cubicBezTo>
                            <a:close/>
                          </a:path>
                        </a:pathLst>
                      </a:custGeom>
                      <a:solidFill>
                        <a:srgbClr val="31223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1" name="Freeform: Shape 138">
                        <a:extLst>
                          <a:ext uri="{FF2B5EF4-FFF2-40B4-BE49-F238E27FC236}">
                            <a16:creationId xmlns="" xmlns:a16="http://schemas.microsoft.com/office/drawing/2014/main" id="{98C4DA81-14B5-DB4B-E020-7327C972EB96}"/>
                          </a:ext>
                        </a:extLst>
                      </p:cNvPr>
                      <p:cNvSpPr/>
                      <p:nvPr/>
                    </p:nvSpPr>
                    <p:spPr>
                      <a:xfrm>
                        <a:off x="6233392" y="1733956"/>
                        <a:ext cx="229718" cy="157203"/>
                      </a:xfrm>
                      <a:custGeom>
                        <a:avLst/>
                        <a:gdLst>
                          <a:gd name="connsiteX0" fmla="*/ 93007 w 229718"/>
                          <a:gd name="connsiteY0" fmla="*/ 3912 h 157203"/>
                          <a:gd name="connsiteX1" fmla="*/ 6009 w 229718"/>
                          <a:gd name="connsiteY1" fmla="*/ 117542 h 157203"/>
                          <a:gd name="connsiteX2" fmla="*/ 229719 w 229718"/>
                          <a:gd name="connsiteY2" fmla="*/ 73156 h 157203"/>
                          <a:gd name="connsiteX3" fmla="*/ 93007 w 229718"/>
                          <a:gd name="connsiteY3" fmla="*/ 3912 h 157203"/>
                        </a:gdLst>
                        <a:ahLst/>
                        <a:cxnLst>
                          <a:cxn ang="0">
                            <a:pos x="connsiteX0" y="connsiteY0"/>
                          </a:cxn>
                          <a:cxn ang="0">
                            <a:pos x="connsiteX1" y="connsiteY1"/>
                          </a:cxn>
                          <a:cxn ang="0">
                            <a:pos x="connsiteX2" y="connsiteY2"/>
                          </a:cxn>
                          <a:cxn ang="0">
                            <a:pos x="connsiteX3" y="connsiteY3"/>
                          </a:cxn>
                        </a:cxnLst>
                        <a:rect l="l" t="t" r="r" b="b"/>
                        <a:pathLst>
                          <a:path w="229718" h="157203">
                            <a:moveTo>
                              <a:pt x="93007" y="3912"/>
                            </a:moveTo>
                            <a:cubicBezTo>
                              <a:pt x="37967" y="11014"/>
                              <a:pt x="-18848" y="51850"/>
                              <a:pt x="6009" y="117542"/>
                            </a:cubicBezTo>
                            <a:cubicBezTo>
                              <a:pt x="34416" y="193888"/>
                              <a:pt x="229719" y="149501"/>
                              <a:pt x="229719" y="73156"/>
                            </a:cubicBezTo>
                            <a:cubicBezTo>
                              <a:pt x="229719" y="-4965"/>
                              <a:pt x="148047" y="-4965"/>
                              <a:pt x="93007" y="3912"/>
                            </a:cubicBezTo>
                            <a:close/>
                          </a:path>
                        </a:pathLst>
                      </a:custGeom>
                      <a:solidFill>
                        <a:srgbClr val="F78272"/>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2" name="Freeform: Shape 139">
                        <a:extLst>
                          <a:ext uri="{FF2B5EF4-FFF2-40B4-BE49-F238E27FC236}">
                            <a16:creationId xmlns="" xmlns:a16="http://schemas.microsoft.com/office/drawing/2014/main" id="{14841837-9040-0DA2-16CD-DD99EF7B1A8F}"/>
                          </a:ext>
                        </a:extLst>
                      </p:cNvPr>
                      <p:cNvSpPr/>
                      <p:nvPr/>
                    </p:nvSpPr>
                    <p:spPr>
                      <a:xfrm>
                        <a:off x="5495564" y="1835441"/>
                        <a:ext cx="215771" cy="144355"/>
                      </a:xfrm>
                      <a:custGeom>
                        <a:avLst/>
                        <a:gdLst>
                          <a:gd name="connsiteX0" fmla="*/ 99339 w 215771"/>
                          <a:gd name="connsiteY0" fmla="*/ 78 h 144355"/>
                          <a:gd name="connsiteX1" fmla="*/ 1688 w 215771"/>
                          <a:gd name="connsiteY1" fmla="*/ 92403 h 144355"/>
                          <a:gd name="connsiteX2" fmla="*/ 214745 w 215771"/>
                          <a:gd name="connsiteY2" fmla="*/ 85301 h 144355"/>
                          <a:gd name="connsiteX3" fmla="*/ 99339 w 215771"/>
                          <a:gd name="connsiteY3" fmla="*/ 78 h 144355"/>
                        </a:gdLst>
                        <a:ahLst/>
                        <a:cxnLst>
                          <a:cxn ang="0">
                            <a:pos x="connsiteX0" y="connsiteY0"/>
                          </a:cxn>
                          <a:cxn ang="0">
                            <a:pos x="connsiteX1" y="connsiteY1"/>
                          </a:cxn>
                          <a:cxn ang="0">
                            <a:pos x="connsiteX2" y="connsiteY2"/>
                          </a:cxn>
                          <a:cxn ang="0">
                            <a:pos x="connsiteX3" y="connsiteY3"/>
                          </a:cxn>
                        </a:cxnLst>
                        <a:rect l="l" t="t" r="r" b="b"/>
                        <a:pathLst>
                          <a:path w="215771" h="144355">
                            <a:moveTo>
                              <a:pt x="99339" y="78"/>
                            </a:moveTo>
                            <a:cubicBezTo>
                              <a:pt x="47850" y="-1697"/>
                              <a:pt x="-10741" y="26710"/>
                              <a:pt x="1688" y="92403"/>
                            </a:cubicBezTo>
                            <a:cubicBezTo>
                              <a:pt x="15892" y="168748"/>
                              <a:pt x="202317" y="156320"/>
                              <a:pt x="214745" y="85301"/>
                            </a:cubicBezTo>
                            <a:cubicBezTo>
                              <a:pt x="225398" y="14282"/>
                              <a:pt x="150828" y="1854"/>
                              <a:pt x="99339" y="78"/>
                            </a:cubicBezTo>
                            <a:close/>
                          </a:path>
                        </a:pathLst>
                      </a:custGeom>
                      <a:solidFill>
                        <a:srgbClr val="F78272"/>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43" name="Graphic 43">
                        <a:extLst>
                          <a:ext uri="{FF2B5EF4-FFF2-40B4-BE49-F238E27FC236}">
                            <a16:creationId xmlns="" xmlns:a16="http://schemas.microsoft.com/office/drawing/2014/main" id="{3BD89ECF-3CE8-2B7C-C149-B5442D987F7C}"/>
                          </a:ext>
                        </a:extLst>
                      </p:cNvPr>
                      <p:cNvGrpSpPr/>
                      <p:nvPr/>
                    </p:nvGrpSpPr>
                    <p:grpSpPr>
                      <a:xfrm>
                        <a:off x="5762915" y="1871029"/>
                        <a:ext cx="419675" cy="244169"/>
                        <a:chOff x="5762915" y="1871029"/>
                        <a:chExt cx="419675" cy="244169"/>
                      </a:xfrm>
                    </p:grpSpPr>
                    <p:sp>
                      <p:nvSpPr>
                        <p:cNvPr id="144" name="Freeform: Shape 141">
                          <a:extLst>
                            <a:ext uri="{FF2B5EF4-FFF2-40B4-BE49-F238E27FC236}">
                              <a16:creationId xmlns="" xmlns:a16="http://schemas.microsoft.com/office/drawing/2014/main" id="{99237D7E-805E-3F5F-7E72-10BBB95FC79C}"/>
                            </a:ext>
                          </a:extLst>
                        </p:cNvPr>
                        <p:cNvSpPr/>
                        <p:nvPr/>
                      </p:nvSpPr>
                      <p:spPr>
                        <a:xfrm>
                          <a:off x="5762915" y="1871209"/>
                          <a:ext cx="419675" cy="243989"/>
                        </a:xfrm>
                        <a:custGeom>
                          <a:avLst/>
                          <a:gdLst>
                            <a:gd name="connsiteX0" fmla="*/ 57473 w 419675"/>
                            <a:gd name="connsiteY0" fmla="*/ 65512 h 243989"/>
                            <a:gd name="connsiteX1" fmla="*/ 194185 w 419675"/>
                            <a:gd name="connsiteY1" fmla="*/ 70839 h 243989"/>
                            <a:gd name="connsiteX2" fmla="*/ 359304 w 419675"/>
                            <a:gd name="connsiteY2" fmla="*/ 3371 h 243989"/>
                            <a:gd name="connsiteX3" fmla="*/ 314917 w 419675"/>
                            <a:gd name="connsiteY3" fmla="*/ 211102 h 243989"/>
                            <a:gd name="connsiteX4" fmla="*/ 16637 w 419675"/>
                            <a:gd name="connsiteY4" fmla="*/ 168490 h 243989"/>
                            <a:gd name="connsiteX5" fmla="*/ 57473 w 419675"/>
                            <a:gd name="connsiteY5" fmla="*/ 65512 h 24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675" h="243989">
                              <a:moveTo>
                                <a:pt x="57473" y="65512"/>
                              </a:moveTo>
                              <a:cubicBezTo>
                                <a:pt x="112513" y="60186"/>
                                <a:pt x="133819" y="86818"/>
                                <a:pt x="194185" y="70839"/>
                              </a:cubicBezTo>
                              <a:cubicBezTo>
                                <a:pt x="254551" y="54860"/>
                                <a:pt x="291836" y="-16159"/>
                                <a:pt x="359304" y="3371"/>
                              </a:cubicBezTo>
                              <a:cubicBezTo>
                                <a:pt x="426772" y="21126"/>
                                <a:pt x="467608" y="134756"/>
                                <a:pt x="314917" y="211102"/>
                              </a:cubicBezTo>
                              <a:cubicBezTo>
                                <a:pt x="162227" y="287447"/>
                                <a:pt x="46821" y="212877"/>
                                <a:pt x="16637" y="168490"/>
                              </a:cubicBezTo>
                              <a:cubicBezTo>
                                <a:pt x="-17097" y="124103"/>
                                <a:pt x="2434" y="70839"/>
                                <a:pt x="57473" y="65512"/>
                              </a:cubicBezTo>
                              <a:close/>
                            </a:path>
                          </a:pathLst>
                        </a:custGeom>
                        <a:solidFill>
                          <a:srgbClr val="E7634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5" name="Freeform: Shape 142">
                          <a:extLst>
                            <a:ext uri="{FF2B5EF4-FFF2-40B4-BE49-F238E27FC236}">
                              <a16:creationId xmlns="" xmlns:a16="http://schemas.microsoft.com/office/drawing/2014/main" id="{EA445FA4-95DC-E274-8E69-8B938ABC7C77}"/>
                            </a:ext>
                          </a:extLst>
                        </p:cNvPr>
                        <p:cNvSpPr/>
                        <p:nvPr/>
                      </p:nvSpPr>
                      <p:spPr>
                        <a:xfrm>
                          <a:off x="5800859" y="1871029"/>
                          <a:ext cx="297537" cy="133114"/>
                        </a:xfrm>
                        <a:custGeom>
                          <a:avLst/>
                          <a:gdLst>
                            <a:gd name="connsiteX0" fmla="*/ 136712 w 297537"/>
                            <a:gd name="connsiteY0" fmla="*/ 131385 h 133114"/>
                            <a:gd name="connsiteX1" fmla="*/ 296504 w 297537"/>
                            <a:gd name="connsiteY1" fmla="*/ 0 h 133114"/>
                            <a:gd name="connsiteX2" fmla="*/ 156242 w 297537"/>
                            <a:gd name="connsiteY2" fmla="*/ 71019 h 133114"/>
                            <a:gd name="connsiteX3" fmla="*/ 19530 w 297537"/>
                            <a:gd name="connsiteY3" fmla="*/ 65693 h 133114"/>
                            <a:gd name="connsiteX4" fmla="*/ 0 w 297537"/>
                            <a:gd name="connsiteY4" fmla="*/ 71019 h 133114"/>
                            <a:gd name="connsiteX5" fmla="*/ 136712 w 297537"/>
                            <a:gd name="connsiteY5" fmla="*/ 131385 h 1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537" h="133114">
                              <a:moveTo>
                                <a:pt x="136712" y="131385"/>
                              </a:moveTo>
                              <a:cubicBezTo>
                                <a:pt x="257444" y="118957"/>
                                <a:pt x="305382" y="60366"/>
                                <a:pt x="296504" y="0"/>
                              </a:cubicBezTo>
                              <a:cubicBezTo>
                                <a:pt x="243240" y="1775"/>
                                <a:pt x="207731" y="56815"/>
                                <a:pt x="156242" y="71019"/>
                              </a:cubicBezTo>
                              <a:cubicBezTo>
                                <a:pt x="95876" y="86998"/>
                                <a:pt x="74570" y="60366"/>
                                <a:pt x="19530" y="65693"/>
                              </a:cubicBezTo>
                              <a:cubicBezTo>
                                <a:pt x="12428" y="65693"/>
                                <a:pt x="5326" y="67468"/>
                                <a:pt x="0" y="71019"/>
                              </a:cubicBezTo>
                              <a:cubicBezTo>
                                <a:pt x="10653" y="101202"/>
                                <a:pt x="42611" y="142038"/>
                                <a:pt x="136712" y="131385"/>
                              </a:cubicBezTo>
                              <a:close/>
                            </a:path>
                          </a:pathLst>
                        </a:custGeom>
                        <a:solidFill>
                          <a:srgbClr val="FFFFF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129" name="Freeform: Shape 143">
                      <a:extLst>
                        <a:ext uri="{FF2B5EF4-FFF2-40B4-BE49-F238E27FC236}">
                          <a16:creationId xmlns="" xmlns:a16="http://schemas.microsoft.com/office/drawing/2014/main" id="{F67E9066-46BC-F4B9-EB25-03B3E0FC2CA2}"/>
                        </a:ext>
                      </a:extLst>
                    </p:cNvPr>
                    <p:cNvSpPr/>
                    <p:nvPr/>
                  </p:nvSpPr>
                  <p:spPr>
                    <a:xfrm>
                      <a:off x="5490150" y="993007"/>
                      <a:ext cx="1212289" cy="654311"/>
                    </a:xfrm>
                    <a:custGeom>
                      <a:avLst/>
                      <a:gdLst>
                        <a:gd name="connsiteX0" fmla="*/ 1155835 w 1212289"/>
                        <a:gd name="connsiteY0" fmla="*/ 272585 h 654311"/>
                        <a:gd name="connsiteX1" fmla="*/ 495358 w 1212289"/>
                        <a:gd name="connsiteY1" fmla="*/ 937 h 654311"/>
                        <a:gd name="connsiteX2" fmla="*/ 63917 w 1212289"/>
                        <a:gd name="connsiteY2" fmla="*/ 201566 h 654311"/>
                        <a:gd name="connsiteX3" fmla="*/ 0 w 1212289"/>
                        <a:gd name="connsiteY3" fmla="*/ 508723 h 654311"/>
                        <a:gd name="connsiteX4" fmla="*/ 182874 w 1212289"/>
                        <a:gd name="connsiteY4" fmla="*/ 354256 h 654311"/>
                        <a:gd name="connsiteX5" fmla="*/ 332014 w 1212289"/>
                        <a:gd name="connsiteY5" fmla="*/ 538906 h 654311"/>
                        <a:gd name="connsiteX6" fmla="*/ 466950 w 1212289"/>
                        <a:gd name="connsiteY6" fmla="*/ 366685 h 654311"/>
                        <a:gd name="connsiteX7" fmla="*/ 601886 w 1212289"/>
                        <a:gd name="connsiteY7" fmla="*/ 494519 h 654311"/>
                        <a:gd name="connsiteX8" fmla="*/ 974736 w 1212289"/>
                        <a:gd name="connsiteY8" fmla="*/ 654312 h 654311"/>
                        <a:gd name="connsiteX9" fmla="*/ 1040429 w 1212289"/>
                        <a:gd name="connsiteY9" fmla="*/ 595721 h 654311"/>
                        <a:gd name="connsiteX10" fmla="*/ 1205548 w 1212289"/>
                        <a:gd name="connsiteY10" fmla="*/ 553110 h 654311"/>
                        <a:gd name="connsiteX11" fmla="*/ 1155835 w 1212289"/>
                        <a:gd name="connsiteY11" fmla="*/ 272585 h 65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2289" h="654311">
                          <a:moveTo>
                            <a:pt x="1155835" y="272585"/>
                          </a:moveTo>
                          <a:cubicBezTo>
                            <a:pt x="1072387" y="158954"/>
                            <a:pt x="823821" y="38222"/>
                            <a:pt x="495358" y="937"/>
                          </a:cubicBezTo>
                          <a:cubicBezTo>
                            <a:pt x="422563" y="-7941"/>
                            <a:pt x="154466" y="45324"/>
                            <a:pt x="63917" y="201566"/>
                          </a:cubicBezTo>
                          <a:cubicBezTo>
                            <a:pt x="7102" y="299217"/>
                            <a:pt x="0" y="508723"/>
                            <a:pt x="0" y="508723"/>
                          </a:cubicBezTo>
                          <a:lnTo>
                            <a:pt x="182874" y="354256"/>
                          </a:lnTo>
                          <a:cubicBezTo>
                            <a:pt x="182874" y="354256"/>
                            <a:pt x="236138" y="570864"/>
                            <a:pt x="332014" y="538906"/>
                          </a:cubicBezTo>
                          <a:cubicBezTo>
                            <a:pt x="427889" y="506947"/>
                            <a:pt x="466950" y="366685"/>
                            <a:pt x="466950" y="366685"/>
                          </a:cubicBezTo>
                          <a:cubicBezTo>
                            <a:pt x="466950" y="366685"/>
                            <a:pt x="506011" y="434153"/>
                            <a:pt x="601886" y="494519"/>
                          </a:cubicBezTo>
                          <a:cubicBezTo>
                            <a:pt x="697762" y="554885"/>
                            <a:pt x="974736" y="654312"/>
                            <a:pt x="974736" y="654312"/>
                          </a:cubicBezTo>
                          <a:cubicBezTo>
                            <a:pt x="974736" y="654312"/>
                            <a:pt x="997817" y="652536"/>
                            <a:pt x="1040429" y="595721"/>
                          </a:cubicBezTo>
                          <a:cubicBezTo>
                            <a:pt x="1097244" y="519376"/>
                            <a:pt x="1205548" y="553110"/>
                            <a:pt x="1205548" y="553110"/>
                          </a:cubicBezTo>
                          <a:cubicBezTo>
                            <a:pt x="1205548" y="553110"/>
                            <a:pt x="1239282" y="386215"/>
                            <a:pt x="1155835" y="272585"/>
                          </a:cubicBezTo>
                          <a:close/>
                        </a:path>
                      </a:pathLst>
                    </a:custGeom>
                    <a:solidFill>
                      <a:srgbClr val="A0A17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0" name="Graphic 43">
                      <a:extLst>
                        <a:ext uri="{FF2B5EF4-FFF2-40B4-BE49-F238E27FC236}">
                          <a16:creationId xmlns="" xmlns:a16="http://schemas.microsoft.com/office/drawing/2014/main" id="{F8E6B359-42E2-283D-8E42-86313B01D22C}"/>
                        </a:ext>
                      </a:extLst>
                    </p:cNvPr>
                    <p:cNvGrpSpPr/>
                    <p:nvPr/>
                  </p:nvGrpSpPr>
                  <p:grpSpPr>
                    <a:xfrm>
                      <a:off x="5408204" y="1038331"/>
                      <a:ext cx="985977" cy="459847"/>
                      <a:chOff x="5408204" y="1038331"/>
                      <a:chExt cx="985977" cy="459847"/>
                    </a:xfrm>
                    <a:solidFill>
                      <a:srgbClr val="BAB487"/>
                    </a:solidFill>
                  </p:grpSpPr>
                  <p:sp>
                    <p:nvSpPr>
                      <p:cNvPr id="132" name="Freeform: Shape 145">
                        <a:extLst>
                          <a:ext uri="{FF2B5EF4-FFF2-40B4-BE49-F238E27FC236}">
                            <a16:creationId xmlns="" xmlns:a16="http://schemas.microsoft.com/office/drawing/2014/main" id="{EBDE9CB4-CFAB-1CBF-43EA-D8C7FD7F9964}"/>
                          </a:ext>
                        </a:extLst>
                      </p:cNvPr>
                      <p:cNvSpPr/>
                      <p:nvPr/>
                    </p:nvSpPr>
                    <p:spPr>
                      <a:xfrm>
                        <a:off x="5408204" y="1038331"/>
                        <a:ext cx="373652" cy="381015"/>
                      </a:xfrm>
                      <a:custGeom>
                        <a:avLst/>
                        <a:gdLst>
                          <a:gd name="connsiteX0" fmla="*/ 362471 w 373652"/>
                          <a:gd name="connsiteY0" fmla="*/ 0 h 381015"/>
                          <a:gd name="connsiteX1" fmla="*/ 2050 w 373652"/>
                          <a:gd name="connsiteY1" fmla="*/ 349769 h 381015"/>
                          <a:gd name="connsiteX2" fmla="*/ 37559 w 373652"/>
                          <a:gd name="connsiteY2" fmla="*/ 371074 h 381015"/>
                          <a:gd name="connsiteX3" fmla="*/ 369573 w 373652"/>
                          <a:gd name="connsiteY3" fmla="*/ 17755 h 381015"/>
                          <a:gd name="connsiteX4" fmla="*/ 362471 w 373652"/>
                          <a:gd name="connsiteY4" fmla="*/ 0 h 38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52" h="381015">
                            <a:moveTo>
                              <a:pt x="362471" y="0"/>
                            </a:moveTo>
                            <a:cubicBezTo>
                              <a:pt x="195576" y="5326"/>
                              <a:pt x="60640" y="216608"/>
                              <a:pt x="2050" y="349769"/>
                            </a:cubicBezTo>
                            <a:cubicBezTo>
                              <a:pt x="-8603" y="372850"/>
                              <a:pt x="25131" y="394156"/>
                              <a:pt x="37559" y="371074"/>
                            </a:cubicBezTo>
                            <a:cubicBezTo>
                              <a:pt x="117456" y="216608"/>
                              <a:pt x="239963" y="126059"/>
                              <a:pt x="369573" y="17755"/>
                            </a:cubicBezTo>
                            <a:cubicBezTo>
                              <a:pt x="378450" y="12428"/>
                              <a:pt x="371348" y="0"/>
                              <a:pt x="362471" y="0"/>
                            </a:cubicBezTo>
                            <a:close/>
                          </a:path>
                        </a:pathLst>
                      </a:custGeom>
                      <a:solidFill>
                        <a:srgbClr val="BAB487"/>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3" name="Freeform: Shape 146">
                        <a:extLst>
                          <a:ext uri="{FF2B5EF4-FFF2-40B4-BE49-F238E27FC236}">
                            <a16:creationId xmlns="" xmlns:a16="http://schemas.microsoft.com/office/drawing/2014/main" id="{42ED94AC-0A96-08FC-24BD-22EA1A256103}"/>
                          </a:ext>
                        </a:extLst>
                      </p:cNvPr>
                      <p:cNvSpPr/>
                      <p:nvPr/>
                    </p:nvSpPr>
                    <p:spPr>
                      <a:xfrm>
                        <a:off x="5716945" y="1143709"/>
                        <a:ext cx="100170" cy="313817"/>
                      </a:xfrm>
                      <a:custGeom>
                        <a:avLst/>
                        <a:gdLst>
                          <a:gd name="connsiteX0" fmla="*/ 55506 w 100170"/>
                          <a:gd name="connsiteY0" fmla="*/ 292328 h 313817"/>
                          <a:gd name="connsiteX1" fmla="*/ 44853 w 100170"/>
                          <a:gd name="connsiteY1" fmla="*/ 136086 h 313817"/>
                          <a:gd name="connsiteX2" fmla="*/ 99892 w 100170"/>
                          <a:gd name="connsiteY2" fmla="*/ 8252 h 313817"/>
                          <a:gd name="connsiteX3" fmla="*/ 89240 w 100170"/>
                          <a:gd name="connsiteY3" fmla="*/ 1150 h 313817"/>
                          <a:gd name="connsiteX4" fmla="*/ 19996 w 100170"/>
                          <a:gd name="connsiteY4" fmla="*/ 302981 h 313817"/>
                          <a:gd name="connsiteX5" fmla="*/ 55506 w 100170"/>
                          <a:gd name="connsiteY5" fmla="*/ 292328 h 31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0" h="313817">
                            <a:moveTo>
                              <a:pt x="55506" y="292328"/>
                            </a:moveTo>
                            <a:cubicBezTo>
                              <a:pt x="35975" y="240839"/>
                              <a:pt x="34200" y="189350"/>
                              <a:pt x="44853" y="136086"/>
                            </a:cubicBezTo>
                            <a:cubicBezTo>
                              <a:pt x="55506" y="88148"/>
                              <a:pt x="82138" y="52639"/>
                              <a:pt x="99892" y="8252"/>
                            </a:cubicBezTo>
                            <a:cubicBezTo>
                              <a:pt x="101668" y="2925"/>
                              <a:pt x="94566" y="-2401"/>
                              <a:pt x="89240" y="1150"/>
                            </a:cubicBezTo>
                            <a:cubicBezTo>
                              <a:pt x="-10187" y="50863"/>
                              <a:pt x="-15513" y="214207"/>
                              <a:pt x="19996" y="302981"/>
                            </a:cubicBezTo>
                            <a:cubicBezTo>
                              <a:pt x="30649" y="322511"/>
                              <a:pt x="64383" y="313633"/>
                              <a:pt x="55506" y="292328"/>
                            </a:cubicBezTo>
                            <a:close/>
                          </a:path>
                        </a:pathLst>
                      </a:custGeom>
                      <a:solidFill>
                        <a:srgbClr val="BAB487"/>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4" name="Freeform: Shape 147">
                        <a:extLst>
                          <a:ext uri="{FF2B5EF4-FFF2-40B4-BE49-F238E27FC236}">
                            <a16:creationId xmlns="" xmlns:a16="http://schemas.microsoft.com/office/drawing/2014/main" id="{893611F4-97D7-2A79-E94F-A7B16372B930}"/>
                          </a:ext>
                        </a:extLst>
                      </p:cNvPr>
                      <p:cNvSpPr/>
                      <p:nvPr/>
                    </p:nvSpPr>
                    <p:spPr>
                      <a:xfrm>
                        <a:off x="6002334" y="1204896"/>
                        <a:ext cx="276743" cy="293282"/>
                      </a:xfrm>
                      <a:custGeom>
                        <a:avLst/>
                        <a:gdLst>
                          <a:gd name="connsiteX0" fmla="*/ 276128 w 276743"/>
                          <a:gd name="connsiteY0" fmla="*/ 273753 h 293282"/>
                          <a:gd name="connsiteX1" fmla="*/ 158946 w 276743"/>
                          <a:gd name="connsiteY1" fmla="*/ 167224 h 293282"/>
                          <a:gd name="connsiteX2" fmla="*/ 36439 w 276743"/>
                          <a:gd name="connsiteY2" fmla="*/ 9207 h 293282"/>
                          <a:gd name="connsiteX3" fmla="*/ 2705 w 276743"/>
                          <a:gd name="connsiteY3" fmla="*/ 28737 h 293282"/>
                          <a:gd name="connsiteX4" fmla="*/ 111009 w 276743"/>
                          <a:gd name="connsiteY4" fmla="*/ 190305 h 293282"/>
                          <a:gd name="connsiteX5" fmla="*/ 254822 w 276743"/>
                          <a:gd name="connsiteY5" fmla="*/ 293283 h 293282"/>
                          <a:gd name="connsiteX6" fmla="*/ 276128 w 276743"/>
                          <a:gd name="connsiteY6" fmla="*/ 273753 h 29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743" h="293282">
                            <a:moveTo>
                              <a:pt x="276128" y="273753"/>
                            </a:moveTo>
                            <a:cubicBezTo>
                              <a:pt x="258373" y="227590"/>
                              <a:pt x="196232" y="197407"/>
                              <a:pt x="158946" y="167224"/>
                            </a:cubicBezTo>
                            <a:cubicBezTo>
                              <a:pt x="107458" y="124613"/>
                              <a:pt x="71948" y="66022"/>
                              <a:pt x="36439" y="9207"/>
                            </a:cubicBezTo>
                            <a:cubicBezTo>
                              <a:pt x="24010" y="-12099"/>
                              <a:pt x="-9724" y="7431"/>
                              <a:pt x="2705" y="28737"/>
                            </a:cubicBezTo>
                            <a:cubicBezTo>
                              <a:pt x="32888" y="85552"/>
                              <a:pt x="68397" y="140592"/>
                              <a:pt x="111009" y="190305"/>
                            </a:cubicBezTo>
                            <a:cubicBezTo>
                              <a:pt x="148294" y="231141"/>
                              <a:pt x="198007" y="284405"/>
                              <a:pt x="254822" y="293283"/>
                            </a:cubicBezTo>
                            <a:cubicBezTo>
                              <a:pt x="267251" y="293283"/>
                              <a:pt x="279679" y="286181"/>
                              <a:pt x="276128" y="273753"/>
                            </a:cubicBezTo>
                            <a:close/>
                          </a:path>
                        </a:pathLst>
                      </a:custGeom>
                      <a:solidFill>
                        <a:srgbClr val="BAB487"/>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5" name="Freeform: Shape 148">
                        <a:extLst>
                          <a:ext uri="{FF2B5EF4-FFF2-40B4-BE49-F238E27FC236}">
                            <a16:creationId xmlns="" xmlns:a16="http://schemas.microsoft.com/office/drawing/2014/main" id="{05EB2208-4BD9-4B9B-A201-38DA8D5B520C}"/>
                          </a:ext>
                        </a:extLst>
                      </p:cNvPr>
                      <p:cNvSpPr/>
                      <p:nvPr/>
                    </p:nvSpPr>
                    <p:spPr>
                      <a:xfrm>
                        <a:off x="6142223" y="1161251"/>
                        <a:ext cx="251958" cy="227549"/>
                      </a:xfrm>
                      <a:custGeom>
                        <a:avLst/>
                        <a:gdLst>
                          <a:gd name="connsiteX0" fmla="*/ 249869 w 251958"/>
                          <a:gd name="connsiteY0" fmla="*/ 210869 h 227549"/>
                          <a:gd name="connsiteX1" fmla="*/ 138014 w 251958"/>
                          <a:gd name="connsiteY1" fmla="*/ 111442 h 227549"/>
                          <a:gd name="connsiteX2" fmla="*/ 31486 w 251958"/>
                          <a:gd name="connsiteY2" fmla="*/ 4914 h 227549"/>
                          <a:gd name="connsiteX3" fmla="*/ 3078 w 251958"/>
                          <a:gd name="connsiteY3" fmla="*/ 26219 h 227549"/>
                          <a:gd name="connsiteX4" fmla="*/ 239216 w 251958"/>
                          <a:gd name="connsiteY4" fmla="*/ 226848 h 227549"/>
                          <a:gd name="connsiteX5" fmla="*/ 249869 w 251958"/>
                          <a:gd name="connsiteY5" fmla="*/ 210869 h 22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58" h="227549">
                            <a:moveTo>
                              <a:pt x="249869" y="210869"/>
                            </a:moveTo>
                            <a:cubicBezTo>
                              <a:pt x="217911" y="171808"/>
                              <a:pt x="175299" y="145176"/>
                              <a:pt x="138014" y="111442"/>
                            </a:cubicBezTo>
                            <a:cubicBezTo>
                              <a:pt x="100729" y="77708"/>
                              <a:pt x="65220" y="42199"/>
                              <a:pt x="31486" y="4914"/>
                            </a:cubicBezTo>
                            <a:cubicBezTo>
                              <a:pt x="19057" y="-9290"/>
                              <a:pt x="-9350" y="10240"/>
                              <a:pt x="3078" y="26219"/>
                            </a:cubicBezTo>
                            <a:cubicBezTo>
                              <a:pt x="65220" y="106116"/>
                              <a:pt x="134463" y="203767"/>
                              <a:pt x="239216" y="226848"/>
                            </a:cubicBezTo>
                            <a:cubicBezTo>
                              <a:pt x="249869" y="230399"/>
                              <a:pt x="255195" y="219746"/>
                              <a:pt x="249869" y="210869"/>
                            </a:cubicBezTo>
                            <a:close/>
                          </a:path>
                        </a:pathLst>
                      </a:custGeom>
                      <a:solidFill>
                        <a:srgbClr val="BAB487"/>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31" name="Freeform: Shape 149">
                      <a:extLst>
                        <a:ext uri="{FF2B5EF4-FFF2-40B4-BE49-F238E27FC236}">
                          <a16:creationId xmlns="" xmlns:a16="http://schemas.microsoft.com/office/drawing/2014/main" id="{68478B86-2C06-305D-EA6D-640F61510E2D}"/>
                        </a:ext>
                      </a:extLst>
                    </p:cNvPr>
                    <p:cNvSpPr/>
                    <p:nvPr/>
                  </p:nvSpPr>
                  <p:spPr>
                    <a:xfrm>
                      <a:off x="5964202" y="2190614"/>
                      <a:ext cx="218383" cy="41023"/>
                    </a:xfrm>
                    <a:custGeom>
                      <a:avLst/>
                      <a:gdLst>
                        <a:gd name="connsiteX0" fmla="*/ 0 w 218383"/>
                        <a:gd name="connsiteY0" fmla="*/ 40836 h 41023"/>
                        <a:gd name="connsiteX1" fmla="*/ 218384 w 218383"/>
                        <a:gd name="connsiteY1" fmla="*/ 0 h 41023"/>
                      </a:gdLst>
                      <a:ahLst/>
                      <a:cxnLst>
                        <a:cxn ang="0">
                          <a:pos x="connsiteX0" y="connsiteY0"/>
                        </a:cxn>
                        <a:cxn ang="0">
                          <a:pos x="connsiteX1" y="connsiteY1"/>
                        </a:cxn>
                      </a:cxnLst>
                      <a:rect l="l" t="t" r="r" b="b"/>
                      <a:pathLst>
                        <a:path w="218383" h="41023">
                          <a:moveTo>
                            <a:pt x="0" y="40836"/>
                          </a:moveTo>
                          <a:cubicBezTo>
                            <a:pt x="0" y="40836"/>
                            <a:pt x="150915" y="46162"/>
                            <a:pt x="218384" y="0"/>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122" name="Freeform: Shape 150">
                  <a:extLst>
                    <a:ext uri="{FF2B5EF4-FFF2-40B4-BE49-F238E27FC236}">
                      <a16:creationId xmlns="" xmlns:a16="http://schemas.microsoft.com/office/drawing/2014/main" id="{431B8335-579D-74B1-2193-5872120DD899}"/>
                    </a:ext>
                  </a:extLst>
                </p:cNvPr>
                <p:cNvSpPr/>
                <p:nvPr/>
              </p:nvSpPr>
              <p:spPr>
                <a:xfrm>
                  <a:off x="6390316" y="2196599"/>
                  <a:ext cx="523765" cy="1327411"/>
                </a:xfrm>
                <a:custGeom>
                  <a:avLst/>
                  <a:gdLst>
                    <a:gd name="connsiteX0" fmla="*/ 0 w 523765"/>
                    <a:gd name="connsiteY0" fmla="*/ 4668 h 1327411"/>
                    <a:gd name="connsiteX1" fmla="*/ 71019 w 523765"/>
                    <a:gd name="connsiteY1" fmla="*/ 292295 h 1327411"/>
                    <a:gd name="connsiteX2" fmla="*/ 394156 w 523765"/>
                    <a:gd name="connsiteY2" fmla="*/ 1224420 h 1327411"/>
                    <a:gd name="connsiteX3" fmla="*/ 523765 w 523765"/>
                    <a:gd name="connsiteY3" fmla="*/ 1327397 h 1327411"/>
                    <a:gd name="connsiteX4" fmla="*/ 504235 w 523765"/>
                    <a:gd name="connsiteY4" fmla="*/ 1084157 h 1327411"/>
                    <a:gd name="connsiteX5" fmla="*/ 310708 w 523765"/>
                    <a:gd name="connsiteY5" fmla="*/ 560392 h 1327411"/>
                    <a:gd name="connsiteX6" fmla="*/ 181098 w 523765"/>
                    <a:gd name="connsiteY6" fmla="*/ 25974 h 1327411"/>
                    <a:gd name="connsiteX7" fmla="*/ 0 w 523765"/>
                    <a:gd name="connsiteY7" fmla="*/ 4668 h 13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765" h="1327411">
                      <a:moveTo>
                        <a:pt x="0" y="4668"/>
                      </a:moveTo>
                      <a:cubicBezTo>
                        <a:pt x="0" y="4668"/>
                        <a:pt x="51489" y="143155"/>
                        <a:pt x="71019" y="292295"/>
                      </a:cubicBezTo>
                      <a:cubicBezTo>
                        <a:pt x="90549" y="441435"/>
                        <a:pt x="284076" y="1117891"/>
                        <a:pt x="394156" y="1224420"/>
                      </a:cubicBezTo>
                      <a:cubicBezTo>
                        <a:pt x="504235" y="1330948"/>
                        <a:pt x="523765" y="1327397"/>
                        <a:pt x="523765" y="1327397"/>
                      </a:cubicBezTo>
                      <a:cubicBezTo>
                        <a:pt x="523765" y="1327397"/>
                        <a:pt x="520214" y="1165829"/>
                        <a:pt x="504235" y="1084157"/>
                      </a:cubicBezTo>
                      <a:cubicBezTo>
                        <a:pt x="488256" y="1000710"/>
                        <a:pt x="346218" y="737939"/>
                        <a:pt x="310708" y="560392"/>
                      </a:cubicBezTo>
                      <a:cubicBezTo>
                        <a:pt x="275199" y="382844"/>
                        <a:pt x="236138" y="65034"/>
                        <a:pt x="181098" y="25974"/>
                      </a:cubicBezTo>
                      <a:cubicBezTo>
                        <a:pt x="126059" y="-14862"/>
                        <a:pt x="0" y="4668"/>
                        <a:pt x="0" y="4668"/>
                      </a:cubicBezTo>
                      <a:close/>
                    </a:path>
                  </a:pathLst>
                </a:custGeom>
                <a:solidFill>
                  <a:srgbClr val="4F93A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10" name="Graphic 43">
              <a:extLst>
                <a:ext uri="{FF2B5EF4-FFF2-40B4-BE49-F238E27FC236}">
                  <a16:creationId xmlns="" xmlns:a16="http://schemas.microsoft.com/office/drawing/2014/main" id="{70841D0A-57F7-9724-499B-E2FA21A132F6}"/>
                </a:ext>
              </a:extLst>
            </p:cNvPr>
            <p:cNvGrpSpPr/>
            <p:nvPr/>
          </p:nvGrpSpPr>
          <p:grpSpPr>
            <a:xfrm>
              <a:off x="7144893" y="1200331"/>
              <a:ext cx="2844378" cy="5148677"/>
              <a:chOff x="7144893" y="1200331"/>
              <a:chExt cx="2844378" cy="5148677"/>
            </a:xfrm>
          </p:grpSpPr>
          <p:sp>
            <p:nvSpPr>
              <p:cNvPr id="42" name="Freeform: Shape 152">
                <a:extLst>
                  <a:ext uri="{FF2B5EF4-FFF2-40B4-BE49-F238E27FC236}">
                    <a16:creationId xmlns="" xmlns:a16="http://schemas.microsoft.com/office/drawing/2014/main" id="{E0802A96-5F5E-D9FC-D47F-745EF957FC80}"/>
                  </a:ext>
                </a:extLst>
              </p:cNvPr>
              <p:cNvSpPr/>
              <p:nvPr/>
            </p:nvSpPr>
            <p:spPr>
              <a:xfrm>
                <a:off x="8785433" y="2696410"/>
                <a:ext cx="1006103" cy="1626550"/>
              </a:xfrm>
              <a:custGeom>
                <a:avLst/>
                <a:gdLst>
                  <a:gd name="connsiteX0" fmla="*/ 0 w 1006103"/>
                  <a:gd name="connsiteY0" fmla="*/ 7317 h 1626550"/>
                  <a:gd name="connsiteX1" fmla="*/ 738597 w 1006103"/>
                  <a:gd name="connsiteY1" fmla="*/ 183089 h 1626550"/>
                  <a:gd name="connsiteX2" fmla="*/ 965859 w 1006103"/>
                  <a:gd name="connsiteY2" fmla="*/ 1038868 h 1626550"/>
                  <a:gd name="connsiteX3" fmla="*/ 898390 w 1006103"/>
                  <a:gd name="connsiteY3" fmla="*/ 1479186 h 1626550"/>
                  <a:gd name="connsiteX4" fmla="*/ 15979 w 1006103"/>
                  <a:gd name="connsiteY4" fmla="*/ 1626551 h 1626550"/>
                  <a:gd name="connsiteX5" fmla="*/ 0 w 1006103"/>
                  <a:gd name="connsiteY5" fmla="*/ 7317 h 16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103" h="1626550">
                    <a:moveTo>
                      <a:pt x="0" y="7317"/>
                    </a:moveTo>
                    <a:cubicBezTo>
                      <a:pt x="0" y="7317"/>
                      <a:pt x="584131" y="-54825"/>
                      <a:pt x="738597" y="183089"/>
                    </a:cubicBezTo>
                    <a:cubicBezTo>
                      <a:pt x="885962" y="408574"/>
                      <a:pt x="926798" y="875524"/>
                      <a:pt x="965859" y="1038868"/>
                    </a:cubicBezTo>
                    <a:cubicBezTo>
                      <a:pt x="1003144" y="1202212"/>
                      <a:pt x="1058183" y="1408167"/>
                      <a:pt x="898390" y="1479186"/>
                    </a:cubicBezTo>
                    <a:cubicBezTo>
                      <a:pt x="738597" y="1550205"/>
                      <a:pt x="15979" y="1626551"/>
                      <a:pt x="15979" y="1626551"/>
                    </a:cubicBezTo>
                    <a:lnTo>
                      <a:pt x="0" y="7317"/>
                    </a:lnTo>
                    <a:close/>
                  </a:path>
                </a:pathLst>
              </a:custGeom>
              <a:solidFill>
                <a:srgbClr val="AE001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43" name="Graphic 43">
                <a:extLst>
                  <a:ext uri="{FF2B5EF4-FFF2-40B4-BE49-F238E27FC236}">
                    <a16:creationId xmlns="" xmlns:a16="http://schemas.microsoft.com/office/drawing/2014/main" id="{DA55202F-9991-644A-BD9C-7008289A11AC}"/>
                  </a:ext>
                </a:extLst>
              </p:cNvPr>
              <p:cNvGrpSpPr/>
              <p:nvPr/>
            </p:nvGrpSpPr>
            <p:grpSpPr>
              <a:xfrm>
                <a:off x="7144893" y="2009933"/>
                <a:ext cx="1512903" cy="1505433"/>
                <a:chOff x="7144893" y="2009933"/>
                <a:chExt cx="1512903" cy="1505433"/>
              </a:xfrm>
            </p:grpSpPr>
            <p:sp>
              <p:nvSpPr>
                <p:cNvPr id="107" name="Freeform: Shape 154">
                  <a:extLst>
                    <a:ext uri="{FF2B5EF4-FFF2-40B4-BE49-F238E27FC236}">
                      <a16:creationId xmlns="" xmlns:a16="http://schemas.microsoft.com/office/drawing/2014/main" id="{7650727C-86DF-1E3D-9376-1A02884BCFF3}"/>
                    </a:ext>
                  </a:extLst>
                </p:cNvPr>
                <p:cNvSpPr/>
                <p:nvPr/>
              </p:nvSpPr>
              <p:spPr>
                <a:xfrm>
                  <a:off x="7416541" y="2616728"/>
                  <a:ext cx="1216432" cy="898638"/>
                </a:xfrm>
                <a:custGeom>
                  <a:avLst/>
                  <a:gdLst>
                    <a:gd name="connsiteX0" fmla="*/ 1111448 w 1216432"/>
                    <a:gd name="connsiteY0" fmla="*/ 173997 h 898638"/>
                    <a:gd name="connsiteX1" fmla="*/ 829147 w 1216432"/>
                    <a:gd name="connsiteY1" fmla="*/ 280525 h 898638"/>
                    <a:gd name="connsiteX2" fmla="*/ 644497 w 1216432"/>
                    <a:gd name="connsiteY2" fmla="*/ 429665 h 898638"/>
                    <a:gd name="connsiteX3" fmla="*/ 413686 w 1216432"/>
                    <a:gd name="connsiteY3" fmla="*/ 225485 h 898638"/>
                    <a:gd name="connsiteX4" fmla="*/ 220159 w 1216432"/>
                    <a:gd name="connsiteY4" fmla="*/ 0 h 898638"/>
                    <a:gd name="connsiteX5" fmla="*/ 0 w 1216432"/>
                    <a:gd name="connsiteY5" fmla="*/ 85223 h 898638"/>
                    <a:gd name="connsiteX6" fmla="*/ 69243 w 1216432"/>
                    <a:gd name="connsiteY6" fmla="*/ 280525 h 898638"/>
                    <a:gd name="connsiteX7" fmla="*/ 546846 w 1216432"/>
                    <a:gd name="connsiteY7" fmla="*/ 880636 h 898638"/>
                    <a:gd name="connsiteX8" fmla="*/ 1216201 w 1216432"/>
                    <a:gd name="connsiteY8" fmla="*/ 395931 h 898638"/>
                    <a:gd name="connsiteX9" fmla="*/ 1111448 w 1216432"/>
                    <a:gd name="connsiteY9" fmla="*/ 173997 h 89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432" h="898638">
                      <a:moveTo>
                        <a:pt x="1111448" y="173997"/>
                      </a:moveTo>
                      <a:cubicBezTo>
                        <a:pt x="1040429" y="145589"/>
                        <a:pt x="910819" y="156242"/>
                        <a:pt x="829147" y="280525"/>
                      </a:cubicBezTo>
                      <a:cubicBezTo>
                        <a:pt x="802515" y="321361"/>
                        <a:pt x="708415" y="369299"/>
                        <a:pt x="644497" y="429665"/>
                      </a:cubicBezTo>
                      <a:cubicBezTo>
                        <a:pt x="573478" y="362197"/>
                        <a:pt x="468725" y="289403"/>
                        <a:pt x="413686" y="225485"/>
                      </a:cubicBezTo>
                      <a:cubicBezTo>
                        <a:pt x="340891" y="142038"/>
                        <a:pt x="220159" y="0"/>
                        <a:pt x="220159" y="0"/>
                      </a:cubicBezTo>
                      <a:cubicBezTo>
                        <a:pt x="220159" y="0"/>
                        <a:pt x="69243" y="71019"/>
                        <a:pt x="0" y="85223"/>
                      </a:cubicBezTo>
                      <a:cubicBezTo>
                        <a:pt x="15979" y="145589"/>
                        <a:pt x="39060" y="214833"/>
                        <a:pt x="69243" y="280525"/>
                      </a:cubicBezTo>
                      <a:cubicBezTo>
                        <a:pt x="124283" y="401258"/>
                        <a:pt x="314259" y="784760"/>
                        <a:pt x="546846" y="880636"/>
                      </a:cubicBezTo>
                      <a:cubicBezTo>
                        <a:pt x="825596" y="996042"/>
                        <a:pt x="1212650" y="523765"/>
                        <a:pt x="1216201" y="395931"/>
                      </a:cubicBezTo>
                      <a:cubicBezTo>
                        <a:pt x="1219752" y="266321"/>
                        <a:pt x="1182467" y="202404"/>
                        <a:pt x="1111448" y="173997"/>
                      </a:cubicBez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8" name="Freeform: Shape 155">
                  <a:extLst>
                    <a:ext uri="{FF2B5EF4-FFF2-40B4-BE49-F238E27FC236}">
                      <a16:creationId xmlns="" xmlns:a16="http://schemas.microsoft.com/office/drawing/2014/main" id="{00698890-14CC-1492-F19E-E6952C82A680}"/>
                    </a:ext>
                  </a:extLst>
                </p:cNvPr>
                <p:cNvSpPr/>
                <p:nvPr/>
              </p:nvSpPr>
              <p:spPr>
                <a:xfrm>
                  <a:off x="8066366" y="2730963"/>
                  <a:ext cx="591430" cy="709585"/>
                </a:xfrm>
                <a:custGeom>
                  <a:avLst/>
                  <a:gdLst>
                    <a:gd name="connsiteX0" fmla="*/ 449195 w 591430"/>
                    <a:gd name="connsiteY0" fmla="*/ 4722 h 709585"/>
                    <a:gd name="connsiteX1" fmla="*/ 181098 w 591430"/>
                    <a:gd name="connsiteY1" fmla="*/ 114801 h 709585"/>
                    <a:gd name="connsiteX2" fmla="*/ 0 w 591430"/>
                    <a:gd name="connsiteY2" fmla="*/ 299451 h 709585"/>
                    <a:gd name="connsiteX3" fmla="*/ 188200 w 591430"/>
                    <a:gd name="connsiteY3" fmla="*/ 507182 h 709585"/>
                    <a:gd name="connsiteX4" fmla="*/ 262770 w 591430"/>
                    <a:gd name="connsiteY4" fmla="*/ 709586 h 709585"/>
                    <a:gd name="connsiteX5" fmla="*/ 482929 w 591430"/>
                    <a:gd name="connsiteY5" fmla="*/ 507182 h 709585"/>
                    <a:gd name="connsiteX6" fmla="*/ 589458 w 591430"/>
                    <a:gd name="connsiteY6" fmla="*/ 217779 h 709585"/>
                    <a:gd name="connsiteX7" fmla="*/ 449195 w 591430"/>
                    <a:gd name="connsiteY7" fmla="*/ 4722 h 70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430" h="709585">
                      <a:moveTo>
                        <a:pt x="449195" y="4722"/>
                      </a:moveTo>
                      <a:cubicBezTo>
                        <a:pt x="371074" y="-16584"/>
                        <a:pt x="262770" y="36681"/>
                        <a:pt x="181098" y="114801"/>
                      </a:cubicBezTo>
                      <a:cubicBezTo>
                        <a:pt x="99426" y="194698"/>
                        <a:pt x="0" y="299451"/>
                        <a:pt x="0" y="299451"/>
                      </a:cubicBezTo>
                      <a:cubicBezTo>
                        <a:pt x="0" y="299451"/>
                        <a:pt x="140262" y="411306"/>
                        <a:pt x="188200" y="507182"/>
                      </a:cubicBezTo>
                      <a:cubicBezTo>
                        <a:pt x="236138" y="604833"/>
                        <a:pt x="262770" y="709586"/>
                        <a:pt x="262770" y="709586"/>
                      </a:cubicBezTo>
                      <a:cubicBezTo>
                        <a:pt x="262770" y="709586"/>
                        <a:pt x="445644" y="565772"/>
                        <a:pt x="482929" y="507182"/>
                      </a:cubicBezTo>
                      <a:cubicBezTo>
                        <a:pt x="520214" y="448591"/>
                        <a:pt x="605437" y="324308"/>
                        <a:pt x="589458" y="217779"/>
                      </a:cubicBezTo>
                      <a:cubicBezTo>
                        <a:pt x="573478" y="113026"/>
                        <a:pt x="527316" y="26028"/>
                        <a:pt x="449195" y="4722"/>
                      </a:cubicBezTo>
                      <a:close/>
                    </a:path>
                  </a:pathLst>
                </a:custGeom>
                <a:solidFill>
                  <a:srgbClr val="F50C6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09" name="Graphic 43">
                  <a:extLst>
                    <a:ext uri="{FF2B5EF4-FFF2-40B4-BE49-F238E27FC236}">
                      <a16:creationId xmlns="" xmlns:a16="http://schemas.microsoft.com/office/drawing/2014/main" id="{106AFABB-C047-1406-D717-25EE96B131E5}"/>
                    </a:ext>
                  </a:extLst>
                </p:cNvPr>
                <p:cNvGrpSpPr/>
                <p:nvPr/>
              </p:nvGrpSpPr>
              <p:grpSpPr>
                <a:xfrm>
                  <a:off x="7144893" y="2009933"/>
                  <a:ext cx="597393" cy="706003"/>
                  <a:chOff x="7144893" y="2009933"/>
                  <a:chExt cx="597393" cy="706003"/>
                </a:xfrm>
              </p:grpSpPr>
              <p:sp>
                <p:nvSpPr>
                  <p:cNvPr id="110" name="Freeform: Shape 157">
                    <a:extLst>
                      <a:ext uri="{FF2B5EF4-FFF2-40B4-BE49-F238E27FC236}">
                        <a16:creationId xmlns="" xmlns:a16="http://schemas.microsoft.com/office/drawing/2014/main" id="{86C87B85-6C62-9383-93F7-257E93FC972B}"/>
                      </a:ext>
                    </a:extLst>
                  </p:cNvPr>
                  <p:cNvSpPr/>
                  <p:nvPr/>
                </p:nvSpPr>
                <p:spPr>
                  <a:xfrm>
                    <a:off x="7144893" y="2009933"/>
                    <a:ext cx="597393" cy="706003"/>
                  </a:xfrm>
                  <a:custGeom>
                    <a:avLst/>
                    <a:gdLst>
                      <a:gd name="connsiteX0" fmla="*/ 0 w 597393"/>
                      <a:gd name="connsiteY0" fmla="*/ 322720 h 706003"/>
                      <a:gd name="connsiteX1" fmla="*/ 39061 w 597393"/>
                      <a:gd name="connsiteY1" fmla="*/ 296087 h 706003"/>
                      <a:gd name="connsiteX2" fmla="*/ 143814 w 597393"/>
                      <a:gd name="connsiteY2" fmla="*/ 400841 h 706003"/>
                      <a:gd name="connsiteX3" fmla="*/ 30183 w 597393"/>
                      <a:gd name="connsiteY3" fmla="*/ 180682 h 706003"/>
                      <a:gd name="connsiteX4" fmla="*/ 88774 w 597393"/>
                      <a:gd name="connsiteY4" fmla="*/ 136295 h 706003"/>
                      <a:gd name="connsiteX5" fmla="*/ 209506 w 597393"/>
                      <a:gd name="connsiteY5" fmla="*/ 319169 h 706003"/>
                      <a:gd name="connsiteX6" fmla="*/ 134936 w 597393"/>
                      <a:gd name="connsiteY6" fmla="*/ 77704 h 706003"/>
                      <a:gd name="connsiteX7" fmla="*/ 202405 w 597393"/>
                      <a:gd name="connsiteY7" fmla="*/ 38643 h 706003"/>
                      <a:gd name="connsiteX8" fmla="*/ 269873 w 597393"/>
                      <a:gd name="connsiteY8" fmla="*/ 173580 h 706003"/>
                      <a:gd name="connsiteX9" fmla="*/ 323137 w 597393"/>
                      <a:gd name="connsiteY9" fmla="*/ 297863 h 706003"/>
                      <a:gd name="connsiteX10" fmla="*/ 307158 w 597393"/>
                      <a:gd name="connsiteY10" fmla="*/ 216191 h 706003"/>
                      <a:gd name="connsiteX11" fmla="*/ 321361 w 597393"/>
                      <a:gd name="connsiteY11" fmla="*/ 1359 h 706003"/>
                      <a:gd name="connsiteX12" fmla="*/ 415462 w 597393"/>
                      <a:gd name="connsiteY12" fmla="*/ 177131 h 706003"/>
                      <a:gd name="connsiteX13" fmla="*/ 450971 w 597393"/>
                      <a:gd name="connsiteY13" fmla="*/ 345801 h 706003"/>
                      <a:gd name="connsiteX14" fmla="*/ 484705 w 597393"/>
                      <a:gd name="connsiteY14" fmla="*/ 232170 h 706003"/>
                      <a:gd name="connsiteX15" fmla="*/ 591234 w 597393"/>
                      <a:gd name="connsiteY15" fmla="*/ 203763 h 706003"/>
                      <a:gd name="connsiteX16" fmla="*/ 569928 w 597393"/>
                      <a:gd name="connsiteY16" fmla="*/ 329822 h 706003"/>
                      <a:gd name="connsiteX17" fmla="*/ 557500 w 597393"/>
                      <a:gd name="connsiteY17" fmla="*/ 502043 h 706003"/>
                      <a:gd name="connsiteX18" fmla="*/ 417237 w 597393"/>
                      <a:gd name="connsiteY18" fmla="*/ 681366 h 706003"/>
                      <a:gd name="connsiteX19" fmla="*/ 200629 w 597393"/>
                      <a:gd name="connsiteY19" fmla="*/ 665386 h 706003"/>
                      <a:gd name="connsiteX20" fmla="*/ 115406 w 597393"/>
                      <a:gd name="connsiteY20" fmla="*/ 505594 h 706003"/>
                      <a:gd name="connsiteX21" fmla="*/ 0 w 597393"/>
                      <a:gd name="connsiteY21" fmla="*/ 322720 h 70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7393" h="706003">
                        <a:moveTo>
                          <a:pt x="0" y="322720"/>
                        </a:moveTo>
                        <a:cubicBezTo>
                          <a:pt x="0" y="303189"/>
                          <a:pt x="21306" y="290761"/>
                          <a:pt x="39061" y="296087"/>
                        </a:cubicBezTo>
                        <a:cubicBezTo>
                          <a:pt x="58591" y="301414"/>
                          <a:pt x="143814" y="400841"/>
                          <a:pt x="143814" y="400841"/>
                        </a:cubicBezTo>
                        <a:cubicBezTo>
                          <a:pt x="143814" y="400841"/>
                          <a:pt x="30183" y="216191"/>
                          <a:pt x="30183" y="180682"/>
                        </a:cubicBezTo>
                        <a:cubicBezTo>
                          <a:pt x="30183" y="145172"/>
                          <a:pt x="72795" y="123866"/>
                          <a:pt x="88774" y="136295"/>
                        </a:cubicBezTo>
                        <a:cubicBezTo>
                          <a:pt x="118957" y="159376"/>
                          <a:pt x="184650" y="287210"/>
                          <a:pt x="209506" y="319169"/>
                        </a:cubicBezTo>
                        <a:cubicBezTo>
                          <a:pt x="188201" y="260578"/>
                          <a:pt x="142038" y="141621"/>
                          <a:pt x="134936" y="77704"/>
                        </a:cubicBezTo>
                        <a:cubicBezTo>
                          <a:pt x="131386" y="45745"/>
                          <a:pt x="179323" y="15562"/>
                          <a:pt x="202405" y="38643"/>
                        </a:cubicBezTo>
                        <a:cubicBezTo>
                          <a:pt x="239689" y="74153"/>
                          <a:pt x="255669" y="148723"/>
                          <a:pt x="269873" y="173580"/>
                        </a:cubicBezTo>
                        <a:cubicBezTo>
                          <a:pt x="284076" y="198436"/>
                          <a:pt x="308933" y="267680"/>
                          <a:pt x="323137" y="297863"/>
                        </a:cubicBezTo>
                        <a:cubicBezTo>
                          <a:pt x="319586" y="271231"/>
                          <a:pt x="310708" y="233946"/>
                          <a:pt x="307158" y="216191"/>
                        </a:cubicBezTo>
                        <a:cubicBezTo>
                          <a:pt x="259220" y="38643"/>
                          <a:pt x="287627" y="12011"/>
                          <a:pt x="321361" y="1359"/>
                        </a:cubicBezTo>
                        <a:cubicBezTo>
                          <a:pt x="390605" y="-16396"/>
                          <a:pt x="404809" y="145172"/>
                          <a:pt x="415462" y="177131"/>
                        </a:cubicBezTo>
                        <a:cubicBezTo>
                          <a:pt x="426114" y="209089"/>
                          <a:pt x="450971" y="345801"/>
                          <a:pt x="450971" y="345801"/>
                        </a:cubicBezTo>
                        <a:cubicBezTo>
                          <a:pt x="450971" y="345801"/>
                          <a:pt x="454522" y="280108"/>
                          <a:pt x="484705" y="232170"/>
                        </a:cubicBezTo>
                        <a:cubicBezTo>
                          <a:pt x="509562" y="191334"/>
                          <a:pt x="571703" y="162927"/>
                          <a:pt x="591234" y="203763"/>
                        </a:cubicBezTo>
                        <a:cubicBezTo>
                          <a:pt x="608989" y="244599"/>
                          <a:pt x="584132" y="297863"/>
                          <a:pt x="569928" y="329822"/>
                        </a:cubicBezTo>
                        <a:cubicBezTo>
                          <a:pt x="555724" y="361780"/>
                          <a:pt x="559275" y="420371"/>
                          <a:pt x="557500" y="502043"/>
                        </a:cubicBezTo>
                        <a:cubicBezTo>
                          <a:pt x="555724" y="581939"/>
                          <a:pt x="490031" y="654734"/>
                          <a:pt x="417237" y="681366"/>
                        </a:cubicBezTo>
                        <a:cubicBezTo>
                          <a:pt x="342667" y="707998"/>
                          <a:pt x="259220" y="725753"/>
                          <a:pt x="200629" y="665386"/>
                        </a:cubicBezTo>
                        <a:cubicBezTo>
                          <a:pt x="142038" y="605020"/>
                          <a:pt x="142038" y="539328"/>
                          <a:pt x="115406" y="505594"/>
                        </a:cubicBezTo>
                        <a:cubicBezTo>
                          <a:pt x="76346" y="464758"/>
                          <a:pt x="1776" y="381310"/>
                          <a:pt x="0" y="322720"/>
                        </a:cubicBez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11" name="Graphic 43">
                    <a:extLst>
                      <a:ext uri="{FF2B5EF4-FFF2-40B4-BE49-F238E27FC236}">
                        <a16:creationId xmlns="" xmlns:a16="http://schemas.microsoft.com/office/drawing/2014/main" id="{064656D3-CE5D-E458-1101-4F1E96B4AAA0}"/>
                      </a:ext>
                    </a:extLst>
                  </p:cNvPr>
                  <p:cNvGrpSpPr/>
                  <p:nvPr/>
                </p:nvGrpSpPr>
                <p:grpSpPr>
                  <a:xfrm>
                    <a:off x="7318890" y="2391243"/>
                    <a:ext cx="252117" cy="156242"/>
                    <a:chOff x="7318890" y="2391243"/>
                    <a:chExt cx="252117" cy="156242"/>
                  </a:xfrm>
                  <a:noFill/>
                </p:grpSpPr>
                <p:sp>
                  <p:nvSpPr>
                    <p:cNvPr id="112" name="Freeform: Shape 159">
                      <a:extLst>
                        <a:ext uri="{FF2B5EF4-FFF2-40B4-BE49-F238E27FC236}">
                          <a16:creationId xmlns="" xmlns:a16="http://schemas.microsoft.com/office/drawing/2014/main" id="{065DAFAF-39D3-108F-C184-109A14F1077C}"/>
                        </a:ext>
                      </a:extLst>
                    </p:cNvPr>
                    <p:cNvSpPr/>
                    <p:nvPr/>
                  </p:nvSpPr>
                  <p:spPr>
                    <a:xfrm>
                      <a:off x="7523430" y="2412549"/>
                      <a:ext cx="47577" cy="134936"/>
                    </a:xfrm>
                    <a:custGeom>
                      <a:avLst/>
                      <a:gdLst>
                        <a:gd name="connsiteX0" fmla="*/ 47577 w 47577"/>
                        <a:gd name="connsiteY0" fmla="*/ 0 h 134936"/>
                        <a:gd name="connsiteX1" fmla="*/ 3190 w 47577"/>
                        <a:gd name="connsiteY1" fmla="*/ 134936 h 134936"/>
                      </a:gdLst>
                      <a:ahLst/>
                      <a:cxnLst>
                        <a:cxn ang="0">
                          <a:pos x="connsiteX0" y="connsiteY0"/>
                        </a:cxn>
                        <a:cxn ang="0">
                          <a:pos x="connsiteX1" y="connsiteY1"/>
                        </a:cxn>
                      </a:cxnLst>
                      <a:rect l="l" t="t" r="r" b="b"/>
                      <a:pathLst>
                        <a:path w="47577" h="134936">
                          <a:moveTo>
                            <a:pt x="47577" y="0"/>
                          </a:moveTo>
                          <a:cubicBezTo>
                            <a:pt x="47577" y="0"/>
                            <a:pt x="-14564" y="76346"/>
                            <a:pt x="3190" y="134936"/>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3" name="Freeform: Shape 160">
                      <a:extLst>
                        <a:ext uri="{FF2B5EF4-FFF2-40B4-BE49-F238E27FC236}">
                          <a16:creationId xmlns="" xmlns:a16="http://schemas.microsoft.com/office/drawing/2014/main" id="{A9454734-4291-8282-8E17-B72782B7525B}"/>
                        </a:ext>
                      </a:extLst>
                    </p:cNvPr>
                    <p:cNvSpPr/>
                    <p:nvPr/>
                  </p:nvSpPr>
                  <p:spPr>
                    <a:xfrm>
                      <a:off x="7318890" y="2391243"/>
                      <a:ext cx="229036" cy="92324"/>
                    </a:xfrm>
                    <a:custGeom>
                      <a:avLst/>
                      <a:gdLst>
                        <a:gd name="connsiteX0" fmla="*/ 229036 w 229036"/>
                        <a:gd name="connsiteY0" fmla="*/ 0 h 92324"/>
                        <a:gd name="connsiteX1" fmla="*/ 0 w 229036"/>
                        <a:gd name="connsiteY1" fmla="*/ 92325 h 92324"/>
                      </a:gdLst>
                      <a:ahLst/>
                      <a:cxnLst>
                        <a:cxn ang="0">
                          <a:pos x="connsiteX0" y="connsiteY0"/>
                        </a:cxn>
                        <a:cxn ang="0">
                          <a:pos x="connsiteX1" y="connsiteY1"/>
                        </a:cxn>
                      </a:cxnLst>
                      <a:rect l="l" t="t" r="r" b="b"/>
                      <a:pathLst>
                        <a:path w="229036" h="92324">
                          <a:moveTo>
                            <a:pt x="229036" y="0"/>
                          </a:moveTo>
                          <a:cubicBezTo>
                            <a:pt x="229036" y="0"/>
                            <a:pt x="53264" y="30183"/>
                            <a:pt x="0" y="92325"/>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grpSp>
            <p:nvGrpSpPr>
              <p:cNvPr id="44" name="Graphic 43">
                <a:extLst>
                  <a:ext uri="{FF2B5EF4-FFF2-40B4-BE49-F238E27FC236}">
                    <a16:creationId xmlns="" xmlns:a16="http://schemas.microsoft.com/office/drawing/2014/main" id="{4567D43F-45BE-E939-8237-C19C839D8F19}"/>
                  </a:ext>
                </a:extLst>
              </p:cNvPr>
              <p:cNvGrpSpPr/>
              <p:nvPr/>
            </p:nvGrpSpPr>
            <p:grpSpPr>
              <a:xfrm>
                <a:off x="8023681" y="4205779"/>
                <a:ext cx="1646684" cy="2143229"/>
                <a:chOff x="8023681" y="4205779"/>
                <a:chExt cx="1646684" cy="2143229"/>
              </a:xfrm>
            </p:grpSpPr>
            <p:grpSp>
              <p:nvGrpSpPr>
                <p:cNvPr id="91" name="Graphic 43">
                  <a:extLst>
                    <a:ext uri="{FF2B5EF4-FFF2-40B4-BE49-F238E27FC236}">
                      <a16:creationId xmlns="" xmlns:a16="http://schemas.microsoft.com/office/drawing/2014/main" id="{F07A6EAA-70C5-316A-047C-BC318486F81D}"/>
                    </a:ext>
                  </a:extLst>
                </p:cNvPr>
                <p:cNvGrpSpPr/>
                <p:nvPr/>
              </p:nvGrpSpPr>
              <p:grpSpPr>
                <a:xfrm>
                  <a:off x="8023681" y="4276798"/>
                  <a:ext cx="888911" cy="2026620"/>
                  <a:chOff x="8023681" y="4276798"/>
                  <a:chExt cx="888911" cy="2026620"/>
                </a:xfrm>
              </p:grpSpPr>
              <p:sp>
                <p:nvSpPr>
                  <p:cNvPr id="100" name="Freeform: Shape 163">
                    <a:extLst>
                      <a:ext uri="{FF2B5EF4-FFF2-40B4-BE49-F238E27FC236}">
                        <a16:creationId xmlns="" xmlns:a16="http://schemas.microsoft.com/office/drawing/2014/main" id="{A3CBA6C6-07A1-216B-8AF4-82B09D5ECB0D}"/>
                      </a:ext>
                    </a:extLst>
                  </p:cNvPr>
                  <p:cNvSpPr/>
                  <p:nvPr/>
                </p:nvSpPr>
                <p:spPr>
                  <a:xfrm>
                    <a:off x="8340010" y="4276798"/>
                    <a:ext cx="572582" cy="1500276"/>
                  </a:xfrm>
                  <a:custGeom>
                    <a:avLst/>
                    <a:gdLst>
                      <a:gd name="connsiteX0" fmla="*/ 571481 w 572582"/>
                      <a:gd name="connsiteY0" fmla="*/ 0 h 1500276"/>
                      <a:gd name="connsiteX1" fmla="*/ 457851 w 572582"/>
                      <a:gd name="connsiteY1" fmla="*/ 649824 h 1500276"/>
                      <a:gd name="connsiteX2" fmla="*/ 477381 w 572582"/>
                      <a:gd name="connsiteY2" fmla="*/ 941002 h 1500276"/>
                      <a:gd name="connsiteX3" fmla="*/ 386832 w 572582"/>
                      <a:gd name="connsiteY3" fmla="*/ 1500277 h 1500276"/>
                      <a:gd name="connsiteX4" fmla="*/ 127612 w 572582"/>
                      <a:gd name="connsiteY4" fmla="*/ 1494951 h 1500276"/>
                      <a:gd name="connsiteX5" fmla="*/ 12206 w 572582"/>
                      <a:gd name="connsiteY5" fmla="*/ 708415 h 1500276"/>
                      <a:gd name="connsiteX6" fmla="*/ 29961 w 572582"/>
                      <a:gd name="connsiteY6" fmla="*/ 23081 h 1500276"/>
                      <a:gd name="connsiteX7" fmla="*/ 571481 w 572582"/>
                      <a:gd name="connsiteY7" fmla="*/ 0 h 15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582" h="1500276">
                        <a:moveTo>
                          <a:pt x="571481" y="0"/>
                        </a:moveTo>
                        <a:cubicBezTo>
                          <a:pt x="585685" y="321361"/>
                          <a:pt x="457851" y="649824"/>
                          <a:pt x="457851" y="649824"/>
                        </a:cubicBezTo>
                        <a:cubicBezTo>
                          <a:pt x="457851" y="649824"/>
                          <a:pt x="495136" y="781209"/>
                          <a:pt x="477381" y="941002"/>
                        </a:cubicBezTo>
                        <a:cubicBezTo>
                          <a:pt x="461402" y="1099019"/>
                          <a:pt x="386832" y="1500277"/>
                          <a:pt x="386832" y="1500277"/>
                        </a:cubicBezTo>
                        <a:lnTo>
                          <a:pt x="127612" y="1494951"/>
                        </a:lnTo>
                        <a:cubicBezTo>
                          <a:pt x="127612" y="1494951"/>
                          <a:pt x="44165" y="965859"/>
                          <a:pt x="12206" y="708415"/>
                        </a:cubicBezTo>
                        <a:cubicBezTo>
                          <a:pt x="-23303" y="410135"/>
                          <a:pt x="29961" y="23081"/>
                          <a:pt x="29961" y="23081"/>
                        </a:cubicBezTo>
                        <a:cubicBezTo>
                          <a:pt x="29961" y="23081"/>
                          <a:pt x="567931" y="0"/>
                          <a:pt x="571481" y="0"/>
                        </a:cubicBez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01" name="Graphic 43">
                    <a:extLst>
                      <a:ext uri="{FF2B5EF4-FFF2-40B4-BE49-F238E27FC236}">
                        <a16:creationId xmlns="" xmlns:a16="http://schemas.microsoft.com/office/drawing/2014/main" id="{F7385D95-5195-F444-336C-4192C115DBDD}"/>
                      </a:ext>
                    </a:extLst>
                  </p:cNvPr>
                  <p:cNvGrpSpPr/>
                  <p:nvPr/>
                </p:nvGrpSpPr>
                <p:grpSpPr>
                  <a:xfrm>
                    <a:off x="8023681" y="5546263"/>
                    <a:ext cx="751099" cy="757155"/>
                    <a:chOff x="8023681" y="5546263"/>
                    <a:chExt cx="751099" cy="757155"/>
                  </a:xfrm>
                </p:grpSpPr>
                <p:sp>
                  <p:nvSpPr>
                    <p:cNvPr id="102" name="Freeform: Shape 165">
                      <a:extLst>
                        <a:ext uri="{FF2B5EF4-FFF2-40B4-BE49-F238E27FC236}">
                          <a16:creationId xmlns="" xmlns:a16="http://schemas.microsoft.com/office/drawing/2014/main" id="{A1C4B172-E345-AAB6-958C-DF2FB414466B}"/>
                        </a:ext>
                      </a:extLst>
                    </p:cNvPr>
                    <p:cNvSpPr/>
                    <p:nvPr/>
                  </p:nvSpPr>
                  <p:spPr>
                    <a:xfrm>
                      <a:off x="8023681" y="5769973"/>
                      <a:ext cx="743895" cy="533445"/>
                    </a:xfrm>
                    <a:custGeom>
                      <a:avLst/>
                      <a:gdLst>
                        <a:gd name="connsiteX0" fmla="*/ 594857 w 743895"/>
                        <a:gd name="connsiteY0" fmla="*/ 47938 h 533445"/>
                        <a:gd name="connsiteX1" fmla="*/ 403106 w 743895"/>
                        <a:gd name="connsiteY1" fmla="*/ 0 h 533445"/>
                        <a:gd name="connsiteX2" fmla="*/ 381800 w 743895"/>
                        <a:gd name="connsiteY2" fmla="*/ 79896 h 533445"/>
                        <a:gd name="connsiteX3" fmla="*/ 117254 w 743895"/>
                        <a:gd name="connsiteY3" fmla="*/ 255668 h 533445"/>
                        <a:gd name="connsiteX4" fmla="*/ 5399 w 743895"/>
                        <a:gd name="connsiteY4" fmla="*/ 424339 h 533445"/>
                        <a:gd name="connsiteX5" fmla="*/ 310781 w 743895"/>
                        <a:gd name="connsiteY5" fmla="*/ 525541 h 533445"/>
                        <a:gd name="connsiteX6" fmla="*/ 527389 w 743895"/>
                        <a:gd name="connsiteY6" fmla="*/ 461624 h 533445"/>
                        <a:gd name="connsiteX7" fmla="*/ 720916 w 743895"/>
                        <a:gd name="connsiteY7" fmla="*/ 362197 h 533445"/>
                        <a:gd name="connsiteX8" fmla="*/ 740446 w 743895"/>
                        <a:gd name="connsiteY8" fmla="*/ 193527 h 533445"/>
                        <a:gd name="connsiteX9" fmla="*/ 736895 w 743895"/>
                        <a:gd name="connsiteY9" fmla="*/ 14204 h 533445"/>
                        <a:gd name="connsiteX10" fmla="*/ 594857 w 743895"/>
                        <a:gd name="connsiteY10" fmla="*/ 47938 h 5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895" h="533445">
                          <a:moveTo>
                            <a:pt x="594857" y="47938"/>
                          </a:moveTo>
                          <a:cubicBezTo>
                            <a:pt x="491879" y="40836"/>
                            <a:pt x="403106" y="0"/>
                            <a:pt x="403106" y="0"/>
                          </a:cubicBezTo>
                          <a:cubicBezTo>
                            <a:pt x="403106" y="0"/>
                            <a:pt x="388902" y="71019"/>
                            <a:pt x="381800" y="79896"/>
                          </a:cubicBezTo>
                          <a:cubicBezTo>
                            <a:pt x="367596" y="95876"/>
                            <a:pt x="166968" y="225485"/>
                            <a:pt x="117254" y="255668"/>
                          </a:cubicBezTo>
                          <a:cubicBezTo>
                            <a:pt x="67541" y="285852"/>
                            <a:pt x="-23009" y="346218"/>
                            <a:pt x="5399" y="424339"/>
                          </a:cubicBezTo>
                          <a:cubicBezTo>
                            <a:pt x="33807" y="502459"/>
                            <a:pt x="182947" y="553948"/>
                            <a:pt x="310781" y="525541"/>
                          </a:cubicBezTo>
                          <a:cubicBezTo>
                            <a:pt x="371147" y="513112"/>
                            <a:pt x="449268" y="475827"/>
                            <a:pt x="527389" y="461624"/>
                          </a:cubicBezTo>
                          <a:cubicBezTo>
                            <a:pt x="625040" y="445645"/>
                            <a:pt x="699610" y="390605"/>
                            <a:pt x="720916" y="362197"/>
                          </a:cubicBezTo>
                          <a:cubicBezTo>
                            <a:pt x="740446" y="333789"/>
                            <a:pt x="749323" y="291178"/>
                            <a:pt x="740446" y="193527"/>
                          </a:cubicBezTo>
                          <a:cubicBezTo>
                            <a:pt x="735120" y="133161"/>
                            <a:pt x="736895" y="14204"/>
                            <a:pt x="736895" y="14204"/>
                          </a:cubicBezTo>
                          <a:cubicBezTo>
                            <a:pt x="736895" y="14204"/>
                            <a:pt x="697835" y="55040"/>
                            <a:pt x="594857" y="47938"/>
                          </a:cubicBezTo>
                          <a:close/>
                        </a:path>
                      </a:pathLst>
                    </a:custGeom>
                    <a:solidFill>
                      <a:srgbClr val="BE2833"/>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3" name="Freeform: Shape 166">
                      <a:extLst>
                        <a:ext uri="{FF2B5EF4-FFF2-40B4-BE49-F238E27FC236}">
                          <a16:creationId xmlns="" xmlns:a16="http://schemas.microsoft.com/office/drawing/2014/main" id="{6845C211-78AF-BF3A-7FDB-6022488CED5A}"/>
                        </a:ext>
                      </a:extLst>
                    </p:cNvPr>
                    <p:cNvSpPr/>
                    <p:nvPr/>
                  </p:nvSpPr>
                  <p:spPr>
                    <a:xfrm>
                      <a:off x="8410808" y="5546263"/>
                      <a:ext cx="363972" cy="291239"/>
                    </a:xfrm>
                    <a:custGeom>
                      <a:avLst/>
                      <a:gdLst>
                        <a:gd name="connsiteX0" fmla="*/ 0 w 363972"/>
                        <a:gd name="connsiteY0" fmla="*/ 5326 h 291239"/>
                        <a:gd name="connsiteX1" fmla="*/ 35510 w 363972"/>
                        <a:gd name="connsiteY1" fmla="*/ 227261 h 291239"/>
                        <a:gd name="connsiteX2" fmla="*/ 189976 w 363972"/>
                        <a:gd name="connsiteY2" fmla="*/ 291178 h 291239"/>
                        <a:gd name="connsiteX3" fmla="*/ 337340 w 363972"/>
                        <a:gd name="connsiteY3" fmla="*/ 255668 h 291239"/>
                        <a:gd name="connsiteX4" fmla="*/ 363973 w 363972"/>
                        <a:gd name="connsiteY4" fmla="*/ 0 h 291239"/>
                        <a:gd name="connsiteX5" fmla="*/ 204180 w 363972"/>
                        <a:gd name="connsiteY5" fmla="*/ 31958 h 291239"/>
                        <a:gd name="connsiteX6" fmla="*/ 0 w 363972"/>
                        <a:gd name="connsiteY6" fmla="*/ 5326 h 29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972" h="291239">
                          <a:moveTo>
                            <a:pt x="0" y="5326"/>
                          </a:moveTo>
                          <a:lnTo>
                            <a:pt x="35510" y="227261"/>
                          </a:lnTo>
                          <a:cubicBezTo>
                            <a:pt x="35510" y="227261"/>
                            <a:pt x="92324" y="289402"/>
                            <a:pt x="189976" y="291178"/>
                          </a:cubicBezTo>
                          <a:cubicBezTo>
                            <a:pt x="287627" y="292953"/>
                            <a:pt x="337340" y="255668"/>
                            <a:pt x="337340" y="255668"/>
                          </a:cubicBezTo>
                          <a:lnTo>
                            <a:pt x="363973" y="0"/>
                          </a:lnTo>
                          <a:cubicBezTo>
                            <a:pt x="363973" y="0"/>
                            <a:pt x="294729" y="28408"/>
                            <a:pt x="204180" y="31958"/>
                          </a:cubicBezTo>
                          <a:cubicBezTo>
                            <a:pt x="127834" y="37285"/>
                            <a:pt x="46162" y="28408"/>
                            <a:pt x="0" y="5326"/>
                          </a:cubicBezTo>
                          <a:close/>
                        </a:path>
                      </a:pathLst>
                    </a:custGeom>
                    <a:solidFill>
                      <a:srgbClr val="FFFFF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04" name="Graphic 43">
                      <a:extLst>
                        <a:ext uri="{FF2B5EF4-FFF2-40B4-BE49-F238E27FC236}">
                          <a16:creationId xmlns="" xmlns:a16="http://schemas.microsoft.com/office/drawing/2014/main" id="{9B8A32C8-BD39-4D90-CFBD-23AF903AA8FF}"/>
                        </a:ext>
                      </a:extLst>
                    </p:cNvPr>
                    <p:cNvGrpSpPr/>
                    <p:nvPr/>
                  </p:nvGrpSpPr>
                  <p:grpSpPr>
                    <a:xfrm>
                      <a:off x="8258173" y="5876502"/>
                      <a:ext cx="228997" cy="163616"/>
                      <a:chOff x="8258173" y="5876502"/>
                      <a:chExt cx="228997" cy="163616"/>
                    </a:xfrm>
                    <a:solidFill>
                      <a:srgbClr val="EEAD7A"/>
                    </a:solidFill>
                  </p:grpSpPr>
                  <p:sp>
                    <p:nvSpPr>
                      <p:cNvPr id="105" name="Freeform: Shape 168">
                        <a:extLst>
                          <a:ext uri="{FF2B5EF4-FFF2-40B4-BE49-F238E27FC236}">
                            <a16:creationId xmlns="" xmlns:a16="http://schemas.microsoft.com/office/drawing/2014/main" id="{2324F0FF-306E-6322-02B5-9B125CD0AE83}"/>
                          </a:ext>
                        </a:extLst>
                      </p:cNvPr>
                      <p:cNvSpPr/>
                      <p:nvPr/>
                    </p:nvSpPr>
                    <p:spPr>
                      <a:xfrm>
                        <a:off x="8327417" y="5876502"/>
                        <a:ext cx="159753" cy="104757"/>
                      </a:xfrm>
                      <a:custGeom>
                        <a:avLst/>
                        <a:gdLst>
                          <a:gd name="connsiteX0" fmla="*/ 156186 w 159753"/>
                          <a:gd name="connsiteY0" fmla="*/ 72795 h 104757"/>
                          <a:gd name="connsiteX1" fmla="*/ 19474 w 159753"/>
                          <a:gd name="connsiteY1" fmla="*/ 0 h 104757"/>
                          <a:gd name="connsiteX2" fmla="*/ 14148 w 159753"/>
                          <a:gd name="connsiteY2" fmla="*/ 35510 h 104757"/>
                          <a:gd name="connsiteX3" fmla="*/ 126003 w 159753"/>
                          <a:gd name="connsiteY3" fmla="*/ 97651 h 104757"/>
                          <a:gd name="connsiteX4" fmla="*/ 156186 w 159753"/>
                          <a:gd name="connsiteY4" fmla="*/ 72795 h 10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53" h="104757">
                            <a:moveTo>
                              <a:pt x="156186" y="72795"/>
                            </a:moveTo>
                            <a:cubicBezTo>
                              <a:pt x="127778" y="28408"/>
                              <a:pt x="72738" y="1776"/>
                              <a:pt x="19474" y="0"/>
                            </a:cubicBezTo>
                            <a:cubicBezTo>
                              <a:pt x="-3607" y="0"/>
                              <a:pt x="-7158" y="28408"/>
                              <a:pt x="14148" y="35510"/>
                            </a:cubicBezTo>
                            <a:cubicBezTo>
                              <a:pt x="58535" y="47938"/>
                              <a:pt x="97595" y="55040"/>
                              <a:pt x="126003" y="97651"/>
                            </a:cubicBezTo>
                            <a:cubicBezTo>
                              <a:pt x="138431" y="117182"/>
                              <a:pt x="170389" y="92324"/>
                              <a:pt x="156186" y="72795"/>
                            </a:cubicBezTo>
                            <a:close/>
                          </a:path>
                        </a:pathLst>
                      </a:custGeom>
                      <a:solidFill>
                        <a:srgbClr val="EEAD7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6" name="Freeform: Shape 169">
                        <a:extLst>
                          <a:ext uri="{FF2B5EF4-FFF2-40B4-BE49-F238E27FC236}">
                            <a16:creationId xmlns="" xmlns:a16="http://schemas.microsoft.com/office/drawing/2014/main" id="{B75C5FE4-04EF-C4D1-A1B1-486CCD6FD7AA}"/>
                          </a:ext>
                        </a:extLst>
                      </p:cNvPr>
                      <p:cNvSpPr/>
                      <p:nvPr/>
                    </p:nvSpPr>
                    <p:spPr>
                      <a:xfrm>
                        <a:off x="8258173" y="5935092"/>
                        <a:ext cx="159883" cy="105026"/>
                      </a:xfrm>
                      <a:custGeom>
                        <a:avLst/>
                        <a:gdLst>
                          <a:gd name="connsiteX0" fmla="*/ 156186 w 159883"/>
                          <a:gd name="connsiteY0" fmla="*/ 72795 h 105026"/>
                          <a:gd name="connsiteX1" fmla="*/ 19474 w 159883"/>
                          <a:gd name="connsiteY1" fmla="*/ 0 h 105026"/>
                          <a:gd name="connsiteX2" fmla="*/ 14147 w 159883"/>
                          <a:gd name="connsiteY2" fmla="*/ 35510 h 105026"/>
                          <a:gd name="connsiteX3" fmla="*/ 124227 w 159883"/>
                          <a:gd name="connsiteY3" fmla="*/ 97651 h 105026"/>
                          <a:gd name="connsiteX4" fmla="*/ 156186 w 159883"/>
                          <a:gd name="connsiteY4" fmla="*/ 72795 h 105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3" h="105026">
                            <a:moveTo>
                              <a:pt x="156186" y="72795"/>
                            </a:moveTo>
                            <a:cubicBezTo>
                              <a:pt x="127778" y="28408"/>
                              <a:pt x="72739" y="1776"/>
                              <a:pt x="19474" y="0"/>
                            </a:cubicBezTo>
                            <a:cubicBezTo>
                              <a:pt x="-3607" y="0"/>
                              <a:pt x="-7158" y="28408"/>
                              <a:pt x="14147" y="35510"/>
                            </a:cubicBezTo>
                            <a:cubicBezTo>
                              <a:pt x="58534" y="47938"/>
                              <a:pt x="97595" y="55040"/>
                              <a:pt x="124227" y="97651"/>
                            </a:cubicBezTo>
                            <a:cubicBezTo>
                              <a:pt x="140206" y="117182"/>
                              <a:pt x="170390" y="94101"/>
                              <a:pt x="156186" y="72795"/>
                            </a:cubicBezTo>
                            <a:close/>
                          </a:path>
                        </a:pathLst>
                      </a:custGeom>
                      <a:solidFill>
                        <a:srgbClr val="EEAD7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grpSp>
              <p:nvGrpSpPr>
                <p:cNvPr id="92" name="Graphic 43">
                  <a:extLst>
                    <a:ext uri="{FF2B5EF4-FFF2-40B4-BE49-F238E27FC236}">
                      <a16:creationId xmlns="" xmlns:a16="http://schemas.microsoft.com/office/drawing/2014/main" id="{66597185-FB3D-C66A-FA80-BED4BDE45C8B}"/>
                    </a:ext>
                  </a:extLst>
                </p:cNvPr>
                <p:cNvGrpSpPr/>
                <p:nvPr/>
              </p:nvGrpSpPr>
              <p:grpSpPr>
                <a:xfrm>
                  <a:off x="8781882" y="4205779"/>
                  <a:ext cx="888483" cy="2143229"/>
                  <a:chOff x="8781882" y="4205779"/>
                  <a:chExt cx="888483" cy="2143229"/>
                </a:xfrm>
              </p:grpSpPr>
              <p:sp>
                <p:nvSpPr>
                  <p:cNvPr id="93" name="Freeform: Shape 171">
                    <a:extLst>
                      <a:ext uri="{FF2B5EF4-FFF2-40B4-BE49-F238E27FC236}">
                        <a16:creationId xmlns="" xmlns:a16="http://schemas.microsoft.com/office/drawing/2014/main" id="{AAD37FAE-082F-33F0-03C2-8F542BBA15AD}"/>
                      </a:ext>
                    </a:extLst>
                  </p:cNvPr>
                  <p:cNvSpPr/>
                  <p:nvPr/>
                </p:nvSpPr>
                <p:spPr>
                  <a:xfrm>
                    <a:off x="8781882" y="4205779"/>
                    <a:ext cx="761678" cy="1560642"/>
                  </a:xfrm>
                  <a:custGeom>
                    <a:avLst/>
                    <a:gdLst>
                      <a:gd name="connsiteX0" fmla="*/ 513112 w 761678"/>
                      <a:gd name="connsiteY0" fmla="*/ 0 h 1560642"/>
                      <a:gd name="connsiteX1" fmla="*/ 589458 w 761678"/>
                      <a:gd name="connsiteY1" fmla="*/ 656926 h 1560642"/>
                      <a:gd name="connsiteX2" fmla="*/ 690660 w 761678"/>
                      <a:gd name="connsiteY2" fmla="*/ 930349 h 1560642"/>
                      <a:gd name="connsiteX3" fmla="*/ 761679 w 761678"/>
                      <a:gd name="connsiteY3" fmla="*/ 1493175 h 1560642"/>
                      <a:gd name="connsiteX4" fmla="*/ 511337 w 761678"/>
                      <a:gd name="connsiteY4" fmla="*/ 1560643 h 1560642"/>
                      <a:gd name="connsiteX5" fmla="*/ 177548 w 761678"/>
                      <a:gd name="connsiteY5" fmla="*/ 839800 h 1560642"/>
                      <a:gd name="connsiteX6" fmla="*/ 0 w 761678"/>
                      <a:gd name="connsiteY6" fmla="*/ 177548 h 1560642"/>
                      <a:gd name="connsiteX7" fmla="*/ 513112 w 761678"/>
                      <a:gd name="connsiteY7" fmla="*/ 0 h 156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678" h="1560642">
                        <a:moveTo>
                          <a:pt x="513112" y="0"/>
                        </a:moveTo>
                        <a:cubicBezTo>
                          <a:pt x="617865" y="305382"/>
                          <a:pt x="589458" y="656926"/>
                          <a:pt x="589458" y="656926"/>
                        </a:cubicBezTo>
                        <a:cubicBezTo>
                          <a:pt x="589458" y="656926"/>
                          <a:pt x="662252" y="772332"/>
                          <a:pt x="690660" y="930349"/>
                        </a:cubicBezTo>
                        <a:cubicBezTo>
                          <a:pt x="719068" y="1086591"/>
                          <a:pt x="761679" y="1493175"/>
                          <a:pt x="761679" y="1493175"/>
                        </a:cubicBezTo>
                        <a:lnTo>
                          <a:pt x="511337" y="1560643"/>
                        </a:lnTo>
                        <a:cubicBezTo>
                          <a:pt x="511337" y="1560643"/>
                          <a:pt x="280525" y="1077714"/>
                          <a:pt x="177548" y="839800"/>
                        </a:cubicBezTo>
                        <a:cubicBezTo>
                          <a:pt x="58590" y="564601"/>
                          <a:pt x="0" y="177548"/>
                          <a:pt x="0" y="177548"/>
                        </a:cubicBezTo>
                        <a:cubicBezTo>
                          <a:pt x="0" y="177548"/>
                          <a:pt x="509562" y="0"/>
                          <a:pt x="513112" y="0"/>
                        </a:cubicBez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94" name="Graphic 43">
                    <a:extLst>
                      <a:ext uri="{FF2B5EF4-FFF2-40B4-BE49-F238E27FC236}">
                        <a16:creationId xmlns="" xmlns:a16="http://schemas.microsoft.com/office/drawing/2014/main" id="{1444737D-CAE3-30EA-F793-F98DBD6DC5DD}"/>
                      </a:ext>
                    </a:extLst>
                  </p:cNvPr>
                  <p:cNvGrpSpPr/>
                  <p:nvPr/>
                </p:nvGrpSpPr>
                <p:grpSpPr>
                  <a:xfrm>
                    <a:off x="8977627" y="5461041"/>
                    <a:ext cx="692738" cy="887967"/>
                    <a:chOff x="8977627" y="5461041"/>
                    <a:chExt cx="692738" cy="887967"/>
                  </a:xfrm>
                </p:grpSpPr>
                <p:sp>
                  <p:nvSpPr>
                    <p:cNvPr id="95" name="Freeform: Shape 173">
                      <a:extLst>
                        <a:ext uri="{FF2B5EF4-FFF2-40B4-BE49-F238E27FC236}">
                          <a16:creationId xmlns="" xmlns:a16="http://schemas.microsoft.com/office/drawing/2014/main" id="{4006BC25-8CF7-BCF7-50B0-2D65953205D6}"/>
                        </a:ext>
                      </a:extLst>
                    </p:cNvPr>
                    <p:cNvSpPr/>
                    <p:nvPr/>
                  </p:nvSpPr>
                  <p:spPr>
                    <a:xfrm>
                      <a:off x="8977627" y="5695403"/>
                      <a:ext cx="692738" cy="653605"/>
                    </a:xfrm>
                    <a:custGeom>
                      <a:avLst/>
                      <a:gdLst>
                        <a:gd name="connsiteX0" fmla="*/ 473610 w 692738"/>
                        <a:gd name="connsiteY0" fmla="*/ 71019 h 653605"/>
                        <a:gd name="connsiteX1" fmla="*/ 276532 w 692738"/>
                        <a:gd name="connsiteY1" fmla="*/ 79896 h 653605"/>
                        <a:gd name="connsiteX2" fmla="*/ 278308 w 692738"/>
                        <a:gd name="connsiteY2" fmla="*/ 163344 h 653605"/>
                        <a:gd name="connsiteX3" fmla="*/ 75903 w 692738"/>
                        <a:gd name="connsiteY3" fmla="*/ 406584 h 653605"/>
                        <a:gd name="connsiteX4" fmla="*/ 17313 w 692738"/>
                        <a:gd name="connsiteY4" fmla="*/ 600111 h 653605"/>
                        <a:gd name="connsiteX5" fmla="*/ 340449 w 692738"/>
                        <a:gd name="connsiteY5" fmla="*/ 610764 h 653605"/>
                        <a:gd name="connsiteX6" fmla="*/ 530425 w 692738"/>
                        <a:gd name="connsiteY6" fmla="*/ 488256 h 653605"/>
                        <a:gd name="connsiteX7" fmla="*/ 686667 w 692738"/>
                        <a:gd name="connsiteY7" fmla="*/ 337340 h 653605"/>
                        <a:gd name="connsiteX8" fmla="*/ 658259 w 692738"/>
                        <a:gd name="connsiteY8" fmla="*/ 170446 h 653605"/>
                        <a:gd name="connsiteX9" fmla="*/ 604995 w 692738"/>
                        <a:gd name="connsiteY9" fmla="*/ 0 h 653605"/>
                        <a:gd name="connsiteX10" fmla="*/ 473610 w 692738"/>
                        <a:gd name="connsiteY10" fmla="*/ 71019 h 65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2738" h="653605">
                          <a:moveTo>
                            <a:pt x="473610" y="71019"/>
                          </a:moveTo>
                          <a:cubicBezTo>
                            <a:pt x="374183" y="92325"/>
                            <a:pt x="276532" y="79896"/>
                            <a:pt x="276532" y="79896"/>
                          </a:cubicBezTo>
                          <a:cubicBezTo>
                            <a:pt x="276532" y="79896"/>
                            <a:pt x="283634" y="152691"/>
                            <a:pt x="278308" y="163344"/>
                          </a:cubicBezTo>
                          <a:cubicBezTo>
                            <a:pt x="269430" y="182874"/>
                            <a:pt x="114964" y="363973"/>
                            <a:pt x="75903" y="406584"/>
                          </a:cubicBezTo>
                          <a:cubicBezTo>
                            <a:pt x="36843" y="449196"/>
                            <a:pt x="-32401" y="532643"/>
                            <a:pt x="17313" y="600111"/>
                          </a:cubicBezTo>
                          <a:cubicBezTo>
                            <a:pt x="67026" y="665803"/>
                            <a:pt x="225043" y="672905"/>
                            <a:pt x="340449" y="610764"/>
                          </a:cubicBezTo>
                          <a:cubicBezTo>
                            <a:pt x="393714" y="580581"/>
                            <a:pt x="457630" y="523765"/>
                            <a:pt x="530425" y="488256"/>
                          </a:cubicBezTo>
                          <a:cubicBezTo>
                            <a:pt x="619199" y="443869"/>
                            <a:pt x="674239" y="372850"/>
                            <a:pt x="686667" y="337340"/>
                          </a:cubicBezTo>
                          <a:cubicBezTo>
                            <a:pt x="699095" y="305382"/>
                            <a:pt x="693769" y="260995"/>
                            <a:pt x="658259" y="170446"/>
                          </a:cubicBezTo>
                          <a:cubicBezTo>
                            <a:pt x="635178" y="113630"/>
                            <a:pt x="604995" y="0"/>
                            <a:pt x="604995" y="0"/>
                          </a:cubicBezTo>
                          <a:cubicBezTo>
                            <a:pt x="604995" y="0"/>
                            <a:pt x="574812" y="47938"/>
                            <a:pt x="473610" y="71019"/>
                          </a:cubicBezTo>
                          <a:close/>
                        </a:path>
                      </a:pathLst>
                    </a:custGeom>
                    <a:solidFill>
                      <a:srgbClr val="BE2833"/>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6" name="Freeform: Shape 174">
                      <a:extLst>
                        <a:ext uri="{FF2B5EF4-FFF2-40B4-BE49-F238E27FC236}">
                          <a16:creationId xmlns="" xmlns:a16="http://schemas.microsoft.com/office/drawing/2014/main" id="{43E4C6A4-AE12-EB8B-C1CD-78A7415C5684}"/>
                        </a:ext>
                      </a:extLst>
                    </p:cNvPr>
                    <p:cNvSpPr/>
                    <p:nvPr/>
                  </p:nvSpPr>
                  <p:spPr>
                    <a:xfrm>
                      <a:off x="9176038" y="5461041"/>
                      <a:ext cx="394155" cy="336972"/>
                    </a:xfrm>
                    <a:custGeom>
                      <a:avLst/>
                      <a:gdLst>
                        <a:gd name="connsiteX0" fmla="*/ 0 w 394155"/>
                        <a:gd name="connsiteY0" fmla="*/ 108304 h 336972"/>
                        <a:gd name="connsiteX1" fmla="*/ 97651 w 394155"/>
                        <a:gd name="connsiteY1" fmla="*/ 310708 h 336972"/>
                        <a:gd name="connsiteX2" fmla="*/ 262770 w 394155"/>
                        <a:gd name="connsiteY2" fmla="*/ 328463 h 336972"/>
                        <a:gd name="connsiteX3" fmla="*/ 394155 w 394155"/>
                        <a:gd name="connsiteY3" fmla="*/ 252117 h 336972"/>
                        <a:gd name="connsiteX4" fmla="*/ 346218 w 394155"/>
                        <a:gd name="connsiteY4" fmla="*/ 0 h 336972"/>
                        <a:gd name="connsiteX5" fmla="*/ 200629 w 394155"/>
                        <a:gd name="connsiteY5" fmla="*/ 76345 h 336972"/>
                        <a:gd name="connsiteX6" fmla="*/ 0 w 394155"/>
                        <a:gd name="connsiteY6" fmla="*/ 108304 h 33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155" h="336972">
                          <a:moveTo>
                            <a:pt x="0" y="108304"/>
                          </a:moveTo>
                          <a:lnTo>
                            <a:pt x="97651" y="310708"/>
                          </a:lnTo>
                          <a:cubicBezTo>
                            <a:pt x="97651" y="310708"/>
                            <a:pt x="170445" y="355095"/>
                            <a:pt x="262770" y="328463"/>
                          </a:cubicBezTo>
                          <a:cubicBezTo>
                            <a:pt x="356870" y="303606"/>
                            <a:pt x="394155" y="252117"/>
                            <a:pt x="394155" y="252117"/>
                          </a:cubicBezTo>
                          <a:lnTo>
                            <a:pt x="346218" y="0"/>
                          </a:lnTo>
                          <a:cubicBezTo>
                            <a:pt x="346218" y="0"/>
                            <a:pt x="287627" y="46162"/>
                            <a:pt x="200629" y="76345"/>
                          </a:cubicBezTo>
                          <a:cubicBezTo>
                            <a:pt x="131385" y="101202"/>
                            <a:pt x="51489" y="117181"/>
                            <a:pt x="0" y="108304"/>
                          </a:cubicBezTo>
                          <a:close/>
                        </a:path>
                      </a:pathLst>
                    </a:custGeom>
                    <a:solidFill>
                      <a:srgbClr val="FFFFF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97" name="Graphic 43">
                      <a:extLst>
                        <a:ext uri="{FF2B5EF4-FFF2-40B4-BE49-F238E27FC236}">
                          <a16:creationId xmlns="" xmlns:a16="http://schemas.microsoft.com/office/drawing/2014/main" id="{BBD2EAB5-404D-DD08-814D-4097033C74E7}"/>
                        </a:ext>
                      </a:extLst>
                    </p:cNvPr>
                    <p:cNvGrpSpPr/>
                    <p:nvPr/>
                  </p:nvGrpSpPr>
                  <p:grpSpPr>
                    <a:xfrm>
                      <a:off x="9144135" y="5892495"/>
                      <a:ext cx="222934" cy="149930"/>
                      <a:chOff x="9144135" y="5892495"/>
                      <a:chExt cx="222934" cy="149930"/>
                    </a:xfrm>
                    <a:solidFill>
                      <a:srgbClr val="EEAD7A"/>
                    </a:solidFill>
                  </p:grpSpPr>
                  <p:sp>
                    <p:nvSpPr>
                      <p:cNvPr id="98" name="Freeform: Shape 176">
                        <a:extLst>
                          <a:ext uri="{FF2B5EF4-FFF2-40B4-BE49-F238E27FC236}">
                            <a16:creationId xmlns="" xmlns:a16="http://schemas.microsoft.com/office/drawing/2014/main" id="{49CB7CBB-BCC6-FB3B-1E5B-AFF677209474}"/>
                          </a:ext>
                        </a:extLst>
                      </p:cNvPr>
                      <p:cNvSpPr/>
                      <p:nvPr/>
                    </p:nvSpPr>
                    <p:spPr>
                      <a:xfrm>
                        <a:off x="9193849" y="5892495"/>
                        <a:ext cx="173220" cy="72926"/>
                      </a:xfrm>
                      <a:custGeom>
                        <a:avLst/>
                        <a:gdLst>
                          <a:gd name="connsiteX0" fmla="*/ 166839 w 173220"/>
                          <a:gd name="connsiteY0" fmla="*/ 37271 h 72926"/>
                          <a:gd name="connsiteX1" fmla="*/ 14148 w 173220"/>
                          <a:gd name="connsiteY1" fmla="*/ 5312 h 72926"/>
                          <a:gd name="connsiteX2" fmla="*/ 19474 w 173220"/>
                          <a:gd name="connsiteY2" fmla="*/ 40821 h 72926"/>
                          <a:gd name="connsiteX3" fmla="*/ 143757 w 173220"/>
                          <a:gd name="connsiteY3" fmla="*/ 69229 h 72926"/>
                          <a:gd name="connsiteX4" fmla="*/ 166839 w 173220"/>
                          <a:gd name="connsiteY4" fmla="*/ 37271 h 7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2926">
                            <a:moveTo>
                              <a:pt x="166839" y="37271"/>
                            </a:moveTo>
                            <a:cubicBezTo>
                              <a:pt x="126003" y="1761"/>
                              <a:pt x="65636" y="-7116"/>
                              <a:pt x="14148" y="5312"/>
                            </a:cubicBezTo>
                            <a:cubicBezTo>
                              <a:pt x="-7158" y="10639"/>
                              <a:pt x="-3607" y="40821"/>
                              <a:pt x="19474" y="40821"/>
                            </a:cubicBezTo>
                            <a:cubicBezTo>
                              <a:pt x="65636" y="39046"/>
                              <a:pt x="106473" y="35495"/>
                              <a:pt x="143757" y="69229"/>
                            </a:cubicBezTo>
                            <a:cubicBezTo>
                              <a:pt x="161512" y="83433"/>
                              <a:pt x="184594" y="53250"/>
                              <a:pt x="166839" y="37271"/>
                            </a:cubicBezTo>
                            <a:close/>
                          </a:path>
                        </a:pathLst>
                      </a:custGeom>
                      <a:solidFill>
                        <a:srgbClr val="EEAD7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9" name="Freeform: Shape 177">
                        <a:extLst>
                          <a:ext uri="{FF2B5EF4-FFF2-40B4-BE49-F238E27FC236}">
                            <a16:creationId xmlns="" xmlns:a16="http://schemas.microsoft.com/office/drawing/2014/main" id="{F252EA23-D335-54F1-8B26-11A937D16A25}"/>
                          </a:ext>
                        </a:extLst>
                      </p:cNvPr>
                      <p:cNvSpPr/>
                      <p:nvPr/>
                    </p:nvSpPr>
                    <p:spPr>
                      <a:xfrm>
                        <a:off x="9144135" y="5968841"/>
                        <a:ext cx="173220" cy="73584"/>
                      </a:xfrm>
                      <a:custGeom>
                        <a:avLst/>
                        <a:gdLst>
                          <a:gd name="connsiteX0" fmla="*/ 166838 w 173220"/>
                          <a:gd name="connsiteY0" fmla="*/ 37270 h 73584"/>
                          <a:gd name="connsiteX1" fmla="*/ 14148 w 173220"/>
                          <a:gd name="connsiteY1" fmla="*/ 5312 h 73584"/>
                          <a:gd name="connsiteX2" fmla="*/ 19474 w 173220"/>
                          <a:gd name="connsiteY2" fmla="*/ 40822 h 73584"/>
                          <a:gd name="connsiteX3" fmla="*/ 143757 w 173220"/>
                          <a:gd name="connsiteY3" fmla="*/ 69229 h 73584"/>
                          <a:gd name="connsiteX4" fmla="*/ 166838 w 173220"/>
                          <a:gd name="connsiteY4" fmla="*/ 37270 h 73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3584">
                            <a:moveTo>
                              <a:pt x="166838" y="37270"/>
                            </a:moveTo>
                            <a:cubicBezTo>
                              <a:pt x="126003" y="1761"/>
                              <a:pt x="65636" y="-7116"/>
                              <a:pt x="14148" y="5312"/>
                            </a:cubicBezTo>
                            <a:cubicBezTo>
                              <a:pt x="-7158" y="10638"/>
                              <a:pt x="-3607" y="40822"/>
                              <a:pt x="19474" y="40822"/>
                            </a:cubicBezTo>
                            <a:cubicBezTo>
                              <a:pt x="65636" y="39046"/>
                              <a:pt x="106472" y="35495"/>
                              <a:pt x="143757" y="69229"/>
                            </a:cubicBezTo>
                            <a:cubicBezTo>
                              <a:pt x="161512" y="85209"/>
                              <a:pt x="184593" y="53250"/>
                              <a:pt x="166838" y="37270"/>
                            </a:cubicBezTo>
                            <a:close/>
                          </a:path>
                        </a:pathLst>
                      </a:custGeom>
                      <a:solidFill>
                        <a:srgbClr val="EEAD7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grpSp>
          <p:grpSp>
            <p:nvGrpSpPr>
              <p:cNvPr id="45" name="Graphic 43">
                <a:extLst>
                  <a:ext uri="{FF2B5EF4-FFF2-40B4-BE49-F238E27FC236}">
                    <a16:creationId xmlns="" xmlns:a16="http://schemas.microsoft.com/office/drawing/2014/main" id="{7D7F231F-7F5D-1DD5-D6B0-C98D9114CD82}"/>
                  </a:ext>
                </a:extLst>
              </p:cNvPr>
              <p:cNvGrpSpPr/>
              <p:nvPr/>
            </p:nvGrpSpPr>
            <p:grpSpPr>
              <a:xfrm>
                <a:off x="8123181" y="2684675"/>
                <a:ext cx="1541113" cy="2287030"/>
                <a:chOff x="8123181" y="2684675"/>
                <a:chExt cx="1541113" cy="2287030"/>
              </a:xfrm>
            </p:grpSpPr>
            <p:sp>
              <p:nvSpPr>
                <p:cNvPr id="87" name="Freeform: Shape 179">
                  <a:extLst>
                    <a:ext uri="{FF2B5EF4-FFF2-40B4-BE49-F238E27FC236}">
                      <a16:creationId xmlns="" xmlns:a16="http://schemas.microsoft.com/office/drawing/2014/main" id="{A7CC80AD-83F3-3E81-6D7D-AED77EF9C8BB}"/>
                    </a:ext>
                  </a:extLst>
                </p:cNvPr>
                <p:cNvSpPr/>
                <p:nvPr/>
              </p:nvSpPr>
              <p:spPr>
                <a:xfrm>
                  <a:off x="8123181" y="3832929"/>
                  <a:ext cx="1541113" cy="1138776"/>
                </a:xfrm>
                <a:custGeom>
                  <a:avLst/>
                  <a:gdLst>
                    <a:gd name="connsiteX0" fmla="*/ 220159 w 1541113"/>
                    <a:gd name="connsiteY0" fmla="*/ 0 h 1138776"/>
                    <a:gd name="connsiteX1" fmla="*/ 136712 w 1541113"/>
                    <a:gd name="connsiteY1" fmla="*/ 330239 h 1138776"/>
                    <a:gd name="connsiteX2" fmla="*/ 0 w 1541113"/>
                    <a:gd name="connsiteY2" fmla="*/ 1074163 h 1138776"/>
                    <a:gd name="connsiteX3" fmla="*/ 408359 w 1541113"/>
                    <a:gd name="connsiteY3" fmla="*/ 1116774 h 1138776"/>
                    <a:gd name="connsiteX4" fmla="*/ 958757 w 1541113"/>
                    <a:gd name="connsiteY4" fmla="*/ 1107897 h 1138776"/>
                    <a:gd name="connsiteX5" fmla="*/ 1541113 w 1541113"/>
                    <a:gd name="connsiteY5" fmla="*/ 905493 h 1138776"/>
                    <a:gd name="connsiteX6" fmla="*/ 1377769 w 1541113"/>
                    <a:gd name="connsiteY6" fmla="*/ 358646 h 1138776"/>
                    <a:gd name="connsiteX7" fmla="*/ 1264139 w 1541113"/>
                    <a:gd name="connsiteY7" fmla="*/ 3551 h 1138776"/>
                    <a:gd name="connsiteX8" fmla="*/ 220159 w 1541113"/>
                    <a:gd name="connsiteY8" fmla="*/ 0 h 113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1113" h="1138776">
                      <a:moveTo>
                        <a:pt x="220159" y="0"/>
                      </a:moveTo>
                      <a:cubicBezTo>
                        <a:pt x="220159" y="0"/>
                        <a:pt x="191752" y="110079"/>
                        <a:pt x="136712" y="330239"/>
                      </a:cubicBezTo>
                      <a:cubicBezTo>
                        <a:pt x="74570" y="582356"/>
                        <a:pt x="0" y="1074163"/>
                        <a:pt x="0" y="1074163"/>
                      </a:cubicBezTo>
                      <a:cubicBezTo>
                        <a:pt x="0" y="1074163"/>
                        <a:pt x="213057" y="1075938"/>
                        <a:pt x="408359" y="1116774"/>
                      </a:cubicBezTo>
                      <a:cubicBezTo>
                        <a:pt x="612539" y="1159386"/>
                        <a:pt x="774108" y="1130978"/>
                        <a:pt x="958757" y="1107897"/>
                      </a:cubicBezTo>
                      <a:cubicBezTo>
                        <a:pt x="1145182" y="1084816"/>
                        <a:pt x="1393748" y="1058184"/>
                        <a:pt x="1541113" y="905493"/>
                      </a:cubicBezTo>
                      <a:cubicBezTo>
                        <a:pt x="1541113" y="905493"/>
                        <a:pt x="1445237" y="644498"/>
                        <a:pt x="1377769" y="358646"/>
                      </a:cubicBezTo>
                      <a:cubicBezTo>
                        <a:pt x="1310301" y="72795"/>
                        <a:pt x="1264139" y="3551"/>
                        <a:pt x="1264139" y="3551"/>
                      </a:cubicBezTo>
                      <a:lnTo>
                        <a:pt x="220159" y="0"/>
                      </a:lnTo>
                      <a:close/>
                    </a:path>
                  </a:pathLst>
                </a:custGeom>
                <a:solidFill>
                  <a:srgbClr val="F50C6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88" name="Graphic 43">
                  <a:extLst>
                    <a:ext uri="{FF2B5EF4-FFF2-40B4-BE49-F238E27FC236}">
                      <a16:creationId xmlns="" xmlns:a16="http://schemas.microsoft.com/office/drawing/2014/main" id="{9BCF9625-7954-07B1-4389-502751FAE309}"/>
                    </a:ext>
                  </a:extLst>
                </p:cNvPr>
                <p:cNvGrpSpPr/>
                <p:nvPr/>
              </p:nvGrpSpPr>
              <p:grpSpPr>
                <a:xfrm>
                  <a:off x="8302504" y="2684675"/>
                  <a:ext cx="1159385" cy="1336890"/>
                  <a:chOff x="8302504" y="2684675"/>
                  <a:chExt cx="1159385" cy="1336890"/>
                </a:xfrm>
              </p:grpSpPr>
              <p:sp>
                <p:nvSpPr>
                  <p:cNvPr id="89" name="Freeform: Shape 181">
                    <a:extLst>
                      <a:ext uri="{FF2B5EF4-FFF2-40B4-BE49-F238E27FC236}">
                        <a16:creationId xmlns="" xmlns:a16="http://schemas.microsoft.com/office/drawing/2014/main" id="{7BF9B7FC-13E1-7FAC-F9CF-5D555F0ED6F1}"/>
                      </a:ext>
                    </a:extLst>
                  </p:cNvPr>
                  <p:cNvSpPr/>
                  <p:nvPr/>
                </p:nvSpPr>
                <p:spPr>
                  <a:xfrm>
                    <a:off x="8302504" y="2684675"/>
                    <a:ext cx="1159385" cy="1336890"/>
                  </a:xfrm>
                  <a:custGeom>
                    <a:avLst/>
                    <a:gdLst>
                      <a:gd name="connsiteX0" fmla="*/ 0 w 1159385"/>
                      <a:gd name="connsiteY0" fmla="*/ 1215722 h 1336890"/>
                      <a:gd name="connsiteX1" fmla="*/ 585907 w 1159385"/>
                      <a:gd name="connsiteY1" fmla="*/ 1336455 h 1336890"/>
                      <a:gd name="connsiteX2" fmla="*/ 1159385 w 1159385"/>
                      <a:gd name="connsiteY2" fmla="*/ 1261885 h 1336890"/>
                      <a:gd name="connsiteX3" fmla="*/ 1086591 w 1159385"/>
                      <a:gd name="connsiteY3" fmla="*/ 780731 h 1336890"/>
                      <a:gd name="connsiteX4" fmla="*/ 1074163 w 1159385"/>
                      <a:gd name="connsiteY4" fmla="*/ 230333 h 1336890"/>
                      <a:gd name="connsiteX5" fmla="*/ 619641 w 1159385"/>
                      <a:gd name="connsiteY5" fmla="*/ 1297 h 1336890"/>
                      <a:gd name="connsiteX6" fmla="*/ 175772 w 1159385"/>
                      <a:gd name="connsiteY6" fmla="*/ 79418 h 1336890"/>
                      <a:gd name="connsiteX7" fmla="*/ 65693 w 1159385"/>
                      <a:gd name="connsiteY7" fmla="*/ 668876 h 1336890"/>
                      <a:gd name="connsiteX8" fmla="*/ 0 w 1159385"/>
                      <a:gd name="connsiteY8" fmla="*/ 1215722 h 133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385" h="1336890">
                        <a:moveTo>
                          <a:pt x="0" y="1215722"/>
                        </a:moveTo>
                        <a:cubicBezTo>
                          <a:pt x="0" y="1215722"/>
                          <a:pt x="300055" y="1345332"/>
                          <a:pt x="585907" y="1336455"/>
                        </a:cubicBezTo>
                        <a:cubicBezTo>
                          <a:pt x="873534" y="1327577"/>
                          <a:pt x="1159385" y="1261885"/>
                          <a:pt x="1159385" y="1261885"/>
                        </a:cubicBezTo>
                        <a:cubicBezTo>
                          <a:pt x="1159385" y="1261885"/>
                          <a:pt x="1091918" y="841097"/>
                          <a:pt x="1086591" y="780731"/>
                        </a:cubicBezTo>
                        <a:cubicBezTo>
                          <a:pt x="1067061" y="541042"/>
                          <a:pt x="1111448" y="409656"/>
                          <a:pt x="1074163" y="230333"/>
                        </a:cubicBezTo>
                        <a:cubicBezTo>
                          <a:pt x="1036878" y="51010"/>
                          <a:pt x="619641" y="1297"/>
                          <a:pt x="619641" y="1297"/>
                        </a:cubicBezTo>
                        <a:cubicBezTo>
                          <a:pt x="619641" y="1297"/>
                          <a:pt x="319586" y="-16458"/>
                          <a:pt x="175772" y="79418"/>
                        </a:cubicBezTo>
                        <a:cubicBezTo>
                          <a:pt x="33734" y="175293"/>
                          <a:pt x="62142" y="537491"/>
                          <a:pt x="65693" y="668876"/>
                        </a:cubicBezTo>
                        <a:cubicBezTo>
                          <a:pt x="67468" y="739895"/>
                          <a:pt x="0" y="1215722"/>
                          <a:pt x="0" y="1215722"/>
                        </a:cubicBezTo>
                        <a:close/>
                      </a:path>
                    </a:pathLst>
                  </a:custGeom>
                  <a:solidFill>
                    <a:srgbClr val="FF7E8E"/>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0" name="Freeform: Shape 182">
                    <a:extLst>
                      <a:ext uri="{FF2B5EF4-FFF2-40B4-BE49-F238E27FC236}">
                        <a16:creationId xmlns="" xmlns:a16="http://schemas.microsoft.com/office/drawing/2014/main" id="{D40945BB-F6F1-8C57-A872-D31D4BC96529}"/>
                      </a:ext>
                    </a:extLst>
                  </p:cNvPr>
                  <p:cNvSpPr/>
                  <p:nvPr/>
                </p:nvSpPr>
                <p:spPr>
                  <a:xfrm>
                    <a:off x="8572077" y="2685737"/>
                    <a:ext cx="460959" cy="288176"/>
                  </a:xfrm>
                  <a:custGeom>
                    <a:avLst/>
                    <a:gdLst>
                      <a:gd name="connsiteX0" fmla="*/ 128134 w 460959"/>
                      <a:gd name="connsiteY0" fmla="*/ 10888 h 288176"/>
                      <a:gd name="connsiteX1" fmla="*/ 10952 w 460959"/>
                      <a:gd name="connsiteY1" fmla="*/ 96110 h 288176"/>
                      <a:gd name="connsiteX2" fmla="*/ 67768 w 460959"/>
                      <a:gd name="connsiteY2" fmla="*/ 275434 h 288176"/>
                      <a:gd name="connsiteX3" fmla="*/ 211581 w 460959"/>
                      <a:gd name="connsiteY3" fmla="*/ 202639 h 288176"/>
                      <a:gd name="connsiteX4" fmla="*/ 355395 w 460959"/>
                      <a:gd name="connsiteY4" fmla="*/ 286086 h 288176"/>
                      <a:gd name="connsiteX5" fmla="*/ 456597 w 460959"/>
                      <a:gd name="connsiteY5" fmla="*/ 57050 h 288176"/>
                      <a:gd name="connsiteX6" fmla="*/ 355395 w 460959"/>
                      <a:gd name="connsiteY6" fmla="*/ 235 h 288176"/>
                      <a:gd name="connsiteX7" fmla="*/ 128134 w 460959"/>
                      <a:gd name="connsiteY7" fmla="*/ 10888 h 28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959" h="288176">
                        <a:moveTo>
                          <a:pt x="128134" y="10888"/>
                        </a:moveTo>
                        <a:cubicBezTo>
                          <a:pt x="128134" y="10888"/>
                          <a:pt x="35809" y="12663"/>
                          <a:pt x="10952" y="96110"/>
                        </a:cubicBezTo>
                        <a:cubicBezTo>
                          <a:pt x="-15680" y="179558"/>
                          <a:pt x="7401" y="254128"/>
                          <a:pt x="67768" y="275434"/>
                        </a:cubicBezTo>
                        <a:cubicBezTo>
                          <a:pt x="129909" y="298515"/>
                          <a:pt x="211581" y="202639"/>
                          <a:pt x="211581" y="202639"/>
                        </a:cubicBezTo>
                        <a:cubicBezTo>
                          <a:pt x="211581" y="202639"/>
                          <a:pt x="264845" y="303841"/>
                          <a:pt x="355395" y="286086"/>
                        </a:cubicBezTo>
                        <a:cubicBezTo>
                          <a:pt x="445944" y="268332"/>
                          <a:pt x="472576" y="119192"/>
                          <a:pt x="456597" y="57050"/>
                        </a:cubicBezTo>
                        <a:cubicBezTo>
                          <a:pt x="440617" y="-6867"/>
                          <a:pt x="355395" y="235"/>
                          <a:pt x="355395" y="235"/>
                        </a:cubicBezTo>
                        <a:lnTo>
                          <a:pt x="128134" y="10888"/>
                        </a:lnTo>
                        <a:close/>
                      </a:path>
                    </a:pathLst>
                  </a:custGeom>
                  <a:solidFill>
                    <a:srgbClr val="F50C6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46" name="Freeform: Shape 183">
                <a:extLst>
                  <a:ext uri="{FF2B5EF4-FFF2-40B4-BE49-F238E27FC236}">
                    <a16:creationId xmlns="" xmlns:a16="http://schemas.microsoft.com/office/drawing/2014/main" id="{2CC3CE1E-8C61-0CF8-74B8-4470AFF3012F}"/>
                  </a:ext>
                </a:extLst>
              </p:cNvPr>
              <p:cNvSpPr/>
              <p:nvPr/>
            </p:nvSpPr>
            <p:spPr>
              <a:xfrm>
                <a:off x="8957208" y="2751636"/>
                <a:ext cx="647647" cy="1339933"/>
              </a:xfrm>
              <a:custGeom>
                <a:avLst/>
                <a:gdLst>
                  <a:gd name="connsiteX0" fmla="*/ 282747 w 647647"/>
                  <a:gd name="connsiteY0" fmla="*/ 29 h 1339933"/>
                  <a:gd name="connsiteX1" fmla="*/ 44833 w 647647"/>
                  <a:gd name="connsiteY1" fmla="*/ 202433 h 1339933"/>
                  <a:gd name="connsiteX2" fmla="*/ 217055 w 647647"/>
                  <a:gd name="connsiteY2" fmla="*/ 1152312 h 1339933"/>
                  <a:gd name="connsiteX3" fmla="*/ 612986 w 647647"/>
                  <a:gd name="connsiteY3" fmla="*/ 1338737 h 1339933"/>
                  <a:gd name="connsiteX4" fmla="*/ 612986 w 647647"/>
                  <a:gd name="connsiteY4" fmla="*/ 1244637 h 1339933"/>
                  <a:gd name="connsiteX5" fmla="*/ 289849 w 647647"/>
                  <a:gd name="connsiteY5" fmla="*/ 978316 h 1339933"/>
                  <a:gd name="connsiteX6" fmla="*/ 185096 w 647647"/>
                  <a:gd name="connsiteY6" fmla="*/ 287656 h 1339933"/>
                  <a:gd name="connsiteX7" fmla="*/ 380398 w 647647"/>
                  <a:gd name="connsiteY7" fmla="*/ 49742 h 1339933"/>
                  <a:gd name="connsiteX8" fmla="*/ 282747 w 647647"/>
                  <a:gd name="connsiteY8" fmla="*/ 29 h 133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47" h="1339933">
                    <a:moveTo>
                      <a:pt x="282747" y="29"/>
                    </a:moveTo>
                    <a:cubicBezTo>
                      <a:pt x="282747" y="29"/>
                      <a:pt x="117628" y="-7073"/>
                      <a:pt x="44833" y="202433"/>
                    </a:cubicBezTo>
                    <a:cubicBezTo>
                      <a:pt x="-29736" y="411939"/>
                      <a:pt x="-35063" y="987193"/>
                      <a:pt x="217055" y="1152312"/>
                    </a:cubicBezTo>
                    <a:cubicBezTo>
                      <a:pt x="428336" y="1289024"/>
                      <a:pt x="581027" y="1349390"/>
                      <a:pt x="612986" y="1338737"/>
                    </a:cubicBezTo>
                    <a:cubicBezTo>
                      <a:pt x="644945" y="1326309"/>
                      <a:pt x="671577" y="1290800"/>
                      <a:pt x="612986" y="1244637"/>
                    </a:cubicBezTo>
                    <a:cubicBezTo>
                      <a:pt x="538416" y="1186046"/>
                      <a:pt x="399929" y="1097273"/>
                      <a:pt x="289849" y="978316"/>
                    </a:cubicBezTo>
                    <a:cubicBezTo>
                      <a:pt x="179770" y="859359"/>
                      <a:pt x="131832" y="420816"/>
                      <a:pt x="185096" y="287656"/>
                    </a:cubicBezTo>
                    <a:cubicBezTo>
                      <a:pt x="240136" y="152720"/>
                      <a:pt x="398153" y="78150"/>
                      <a:pt x="380398" y="49742"/>
                    </a:cubicBezTo>
                    <a:cubicBezTo>
                      <a:pt x="362643" y="19559"/>
                      <a:pt x="337787" y="7131"/>
                      <a:pt x="282747" y="29"/>
                    </a:cubicBezTo>
                    <a:close/>
                  </a:path>
                </a:pathLst>
              </a:custGeom>
              <a:solidFill>
                <a:srgbClr val="9200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47" name="Graphic 43">
                <a:extLst>
                  <a:ext uri="{FF2B5EF4-FFF2-40B4-BE49-F238E27FC236}">
                    <a16:creationId xmlns="" xmlns:a16="http://schemas.microsoft.com/office/drawing/2014/main" id="{C10B5994-A20C-FFE5-7897-A94F12AA2455}"/>
                  </a:ext>
                </a:extLst>
              </p:cNvPr>
              <p:cNvGrpSpPr/>
              <p:nvPr/>
            </p:nvGrpSpPr>
            <p:grpSpPr>
              <a:xfrm>
                <a:off x="7813270" y="1200331"/>
                <a:ext cx="2176001" cy="1652535"/>
                <a:chOff x="7813270" y="1200331"/>
                <a:chExt cx="2176001" cy="1652535"/>
              </a:xfrm>
            </p:grpSpPr>
            <p:sp>
              <p:nvSpPr>
                <p:cNvPr id="48" name="Freeform: Shape 185">
                  <a:extLst>
                    <a:ext uri="{FF2B5EF4-FFF2-40B4-BE49-F238E27FC236}">
                      <a16:creationId xmlns="" xmlns:a16="http://schemas.microsoft.com/office/drawing/2014/main" id="{A3BB1561-7BC0-1B71-7EB6-455862C19D4D}"/>
                    </a:ext>
                  </a:extLst>
                </p:cNvPr>
                <p:cNvSpPr/>
                <p:nvPr/>
              </p:nvSpPr>
              <p:spPr>
                <a:xfrm>
                  <a:off x="8673578" y="2488894"/>
                  <a:ext cx="273423" cy="363972"/>
                </a:xfrm>
                <a:custGeom>
                  <a:avLst/>
                  <a:gdLst>
                    <a:gd name="connsiteX0" fmla="*/ 229036 w 273423"/>
                    <a:gd name="connsiteY0" fmla="*/ 0 h 363972"/>
                    <a:gd name="connsiteX1" fmla="*/ 23082 w 273423"/>
                    <a:gd name="connsiteY1" fmla="*/ 26632 h 363972"/>
                    <a:gd name="connsiteX2" fmla="*/ 0 w 273423"/>
                    <a:gd name="connsiteY2" fmla="*/ 260995 h 363972"/>
                    <a:gd name="connsiteX3" fmla="*/ 99427 w 273423"/>
                    <a:gd name="connsiteY3" fmla="*/ 363973 h 363972"/>
                    <a:gd name="connsiteX4" fmla="*/ 273423 w 273423"/>
                    <a:gd name="connsiteY4" fmla="*/ 262770 h 363972"/>
                    <a:gd name="connsiteX5" fmla="*/ 229036 w 273423"/>
                    <a:gd name="connsiteY5" fmla="*/ 0 h 36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63972">
                      <a:moveTo>
                        <a:pt x="229036" y="0"/>
                      </a:moveTo>
                      <a:lnTo>
                        <a:pt x="23082" y="26632"/>
                      </a:lnTo>
                      <a:lnTo>
                        <a:pt x="0" y="260995"/>
                      </a:lnTo>
                      <a:cubicBezTo>
                        <a:pt x="0" y="260995"/>
                        <a:pt x="30183" y="363973"/>
                        <a:pt x="99427" y="363973"/>
                      </a:cubicBezTo>
                      <a:cubicBezTo>
                        <a:pt x="166895" y="363973"/>
                        <a:pt x="273423" y="262770"/>
                        <a:pt x="273423" y="262770"/>
                      </a:cubicBezTo>
                      <a:lnTo>
                        <a:pt x="229036" y="0"/>
                      </a:ln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49" name="Graphic 43">
                  <a:extLst>
                    <a:ext uri="{FF2B5EF4-FFF2-40B4-BE49-F238E27FC236}">
                      <a16:creationId xmlns="" xmlns:a16="http://schemas.microsoft.com/office/drawing/2014/main" id="{B7C567A5-F668-B906-2BE6-E47850D52510}"/>
                    </a:ext>
                  </a:extLst>
                </p:cNvPr>
                <p:cNvGrpSpPr/>
                <p:nvPr/>
              </p:nvGrpSpPr>
              <p:grpSpPr>
                <a:xfrm>
                  <a:off x="7813270" y="1200331"/>
                  <a:ext cx="2176001" cy="1453090"/>
                  <a:chOff x="7813270" y="1200331"/>
                  <a:chExt cx="2176001" cy="1453090"/>
                </a:xfrm>
              </p:grpSpPr>
              <p:grpSp>
                <p:nvGrpSpPr>
                  <p:cNvPr id="50" name="Graphic 43">
                    <a:extLst>
                      <a:ext uri="{FF2B5EF4-FFF2-40B4-BE49-F238E27FC236}">
                        <a16:creationId xmlns="" xmlns:a16="http://schemas.microsoft.com/office/drawing/2014/main" id="{1B002C1C-15E7-BE7C-28E9-32CF969B0B75}"/>
                      </a:ext>
                    </a:extLst>
                  </p:cNvPr>
                  <p:cNvGrpSpPr/>
                  <p:nvPr/>
                </p:nvGrpSpPr>
                <p:grpSpPr>
                  <a:xfrm>
                    <a:off x="8173287" y="1502407"/>
                    <a:ext cx="1289416" cy="1140062"/>
                    <a:chOff x="8173287" y="1502407"/>
                    <a:chExt cx="1289416" cy="1140062"/>
                  </a:xfrm>
                </p:grpSpPr>
                <p:grpSp>
                  <p:nvGrpSpPr>
                    <p:cNvPr id="71" name="Graphic 43">
                      <a:extLst>
                        <a:ext uri="{FF2B5EF4-FFF2-40B4-BE49-F238E27FC236}">
                          <a16:creationId xmlns="" xmlns:a16="http://schemas.microsoft.com/office/drawing/2014/main" id="{3FCDF32F-57FD-082B-E35C-1DFFCFC505E7}"/>
                        </a:ext>
                      </a:extLst>
                    </p:cNvPr>
                    <p:cNvGrpSpPr/>
                    <p:nvPr/>
                  </p:nvGrpSpPr>
                  <p:grpSpPr>
                    <a:xfrm>
                      <a:off x="8173287" y="1502407"/>
                      <a:ext cx="1166307" cy="1140062"/>
                      <a:chOff x="8173287" y="1502407"/>
                      <a:chExt cx="1166307" cy="1140062"/>
                    </a:xfrm>
                  </p:grpSpPr>
                  <p:sp>
                    <p:nvSpPr>
                      <p:cNvPr id="75" name="Freeform: Shape 189">
                        <a:extLst>
                          <a:ext uri="{FF2B5EF4-FFF2-40B4-BE49-F238E27FC236}">
                            <a16:creationId xmlns="" xmlns:a16="http://schemas.microsoft.com/office/drawing/2014/main" id="{078C5BCD-B6BD-42F6-739A-023929FBC7C3}"/>
                          </a:ext>
                        </a:extLst>
                      </p:cNvPr>
                      <p:cNvSpPr/>
                      <p:nvPr/>
                    </p:nvSpPr>
                    <p:spPr>
                      <a:xfrm>
                        <a:off x="8173287" y="1502407"/>
                        <a:ext cx="1166307" cy="1140062"/>
                      </a:xfrm>
                      <a:custGeom>
                        <a:avLst/>
                        <a:gdLst>
                          <a:gd name="connsiteX0" fmla="*/ 837631 w 1166307"/>
                          <a:gd name="connsiteY0" fmla="*/ 43710 h 1140062"/>
                          <a:gd name="connsiteX1" fmla="*/ 221541 w 1166307"/>
                          <a:gd name="connsiteY1" fmla="*/ 148463 h 1140062"/>
                          <a:gd name="connsiteX2" fmla="*/ 8484 w 1166307"/>
                          <a:gd name="connsiteY2" fmla="*/ 792961 h 1140062"/>
                          <a:gd name="connsiteX3" fmla="*/ 970792 w 1166307"/>
                          <a:gd name="connsiteY3" fmla="*/ 974059 h 1140062"/>
                          <a:gd name="connsiteX4" fmla="*/ 1157217 w 1166307"/>
                          <a:gd name="connsiteY4" fmla="*/ 574577 h 1140062"/>
                          <a:gd name="connsiteX5" fmla="*/ 837631 w 1166307"/>
                          <a:gd name="connsiteY5" fmla="*/ 43710 h 114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07" h="1140062">
                            <a:moveTo>
                              <a:pt x="837631" y="43710"/>
                            </a:moveTo>
                            <a:cubicBezTo>
                              <a:pt x="656533" y="-36186"/>
                              <a:pt x="358253" y="-9554"/>
                              <a:pt x="221541" y="148463"/>
                            </a:cubicBezTo>
                            <a:cubicBezTo>
                              <a:pt x="102584" y="283399"/>
                              <a:pt x="-35903" y="558598"/>
                              <a:pt x="8484" y="792961"/>
                            </a:cubicBezTo>
                            <a:cubicBezTo>
                              <a:pt x="70626" y="1124975"/>
                              <a:pt x="633451" y="1282992"/>
                              <a:pt x="970792" y="974059"/>
                            </a:cubicBezTo>
                            <a:cubicBezTo>
                              <a:pt x="1059566" y="892387"/>
                              <a:pt x="1112830" y="807165"/>
                              <a:pt x="1157217" y="574577"/>
                            </a:cubicBezTo>
                            <a:cubicBezTo>
                              <a:pt x="1203379" y="340215"/>
                              <a:pt x="1070218" y="144912"/>
                              <a:pt x="837631" y="43710"/>
                            </a:cubicBez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76" name="Graphic 43">
                        <a:extLst>
                          <a:ext uri="{FF2B5EF4-FFF2-40B4-BE49-F238E27FC236}">
                            <a16:creationId xmlns="" xmlns:a16="http://schemas.microsoft.com/office/drawing/2014/main" id="{6C9BD4EB-DC40-FA18-86A7-0F8CD3B0A5E7}"/>
                          </a:ext>
                        </a:extLst>
                      </p:cNvPr>
                      <p:cNvGrpSpPr/>
                      <p:nvPr/>
                    </p:nvGrpSpPr>
                    <p:grpSpPr>
                      <a:xfrm>
                        <a:off x="8210181" y="1947185"/>
                        <a:ext cx="962222" cy="551543"/>
                        <a:chOff x="8210181" y="1947185"/>
                        <a:chExt cx="962222" cy="551543"/>
                      </a:xfrm>
                    </p:grpSpPr>
                    <p:sp>
                      <p:nvSpPr>
                        <p:cNvPr id="77" name="Freeform: Shape 191">
                          <a:extLst>
                            <a:ext uri="{FF2B5EF4-FFF2-40B4-BE49-F238E27FC236}">
                              <a16:creationId xmlns="" xmlns:a16="http://schemas.microsoft.com/office/drawing/2014/main" id="{7209F822-354A-CA95-F0EC-EEAD82EEE0E5}"/>
                            </a:ext>
                          </a:extLst>
                        </p:cNvPr>
                        <p:cNvSpPr/>
                        <p:nvPr/>
                      </p:nvSpPr>
                      <p:spPr>
                        <a:xfrm>
                          <a:off x="8480051" y="2046801"/>
                          <a:ext cx="161568" cy="268096"/>
                        </a:xfrm>
                        <a:custGeom>
                          <a:avLst/>
                          <a:gdLst>
                            <a:gd name="connsiteX0" fmla="*/ 158017 w 161568"/>
                            <a:gd name="connsiteY0" fmla="*/ 0 h 268096"/>
                            <a:gd name="connsiteX1" fmla="*/ 161568 w 161568"/>
                            <a:gd name="connsiteY1" fmla="*/ 33734 h 268096"/>
                            <a:gd name="connsiteX2" fmla="*/ 161568 w 161568"/>
                            <a:gd name="connsiteY2" fmla="*/ 65693 h 268096"/>
                            <a:gd name="connsiteX3" fmla="*/ 154467 w 161568"/>
                            <a:gd name="connsiteY3" fmla="*/ 129610 h 268096"/>
                            <a:gd name="connsiteX4" fmla="*/ 150915 w 161568"/>
                            <a:gd name="connsiteY4" fmla="*/ 149140 h 268096"/>
                            <a:gd name="connsiteX5" fmla="*/ 129610 w 161568"/>
                            <a:gd name="connsiteY5" fmla="*/ 150915 h 268096"/>
                            <a:gd name="connsiteX6" fmla="*/ 113630 w 161568"/>
                            <a:gd name="connsiteY6" fmla="*/ 150915 h 268096"/>
                            <a:gd name="connsiteX7" fmla="*/ 97651 w 161568"/>
                            <a:gd name="connsiteY7" fmla="*/ 152691 h 268096"/>
                            <a:gd name="connsiteX8" fmla="*/ 67468 w 161568"/>
                            <a:gd name="connsiteY8" fmla="*/ 156242 h 268096"/>
                            <a:gd name="connsiteX9" fmla="*/ 55040 w 161568"/>
                            <a:gd name="connsiteY9" fmla="*/ 159793 h 268096"/>
                            <a:gd name="connsiteX10" fmla="*/ 47938 w 161568"/>
                            <a:gd name="connsiteY10" fmla="*/ 163344 h 268096"/>
                            <a:gd name="connsiteX11" fmla="*/ 47938 w 161568"/>
                            <a:gd name="connsiteY11" fmla="*/ 161568 h 268096"/>
                            <a:gd name="connsiteX12" fmla="*/ 47938 w 161568"/>
                            <a:gd name="connsiteY12" fmla="*/ 161568 h 268096"/>
                            <a:gd name="connsiteX13" fmla="*/ 47938 w 161568"/>
                            <a:gd name="connsiteY13" fmla="*/ 161568 h 268096"/>
                            <a:gd name="connsiteX14" fmla="*/ 49713 w 161568"/>
                            <a:gd name="connsiteY14" fmla="*/ 170446 h 268096"/>
                            <a:gd name="connsiteX15" fmla="*/ 62142 w 161568"/>
                            <a:gd name="connsiteY15" fmla="*/ 195302 h 268096"/>
                            <a:gd name="connsiteX16" fmla="*/ 81672 w 161568"/>
                            <a:gd name="connsiteY16" fmla="*/ 220159 h 268096"/>
                            <a:gd name="connsiteX17" fmla="*/ 131385 w 161568"/>
                            <a:gd name="connsiteY17" fmla="*/ 268097 h 268096"/>
                            <a:gd name="connsiteX18" fmla="*/ 62142 w 161568"/>
                            <a:gd name="connsiteY18" fmla="*/ 243240 h 268096"/>
                            <a:gd name="connsiteX19" fmla="*/ 31958 w 161568"/>
                            <a:gd name="connsiteY19" fmla="*/ 220159 h 268096"/>
                            <a:gd name="connsiteX20" fmla="*/ 7102 w 161568"/>
                            <a:gd name="connsiteY20" fmla="*/ 186425 h 268096"/>
                            <a:gd name="connsiteX21" fmla="*/ 0 w 161568"/>
                            <a:gd name="connsiteY21" fmla="*/ 161568 h 268096"/>
                            <a:gd name="connsiteX22" fmla="*/ 0 w 161568"/>
                            <a:gd name="connsiteY22" fmla="*/ 152691 h 268096"/>
                            <a:gd name="connsiteX23" fmla="*/ 1776 w 161568"/>
                            <a:gd name="connsiteY23" fmla="*/ 143814 h 268096"/>
                            <a:gd name="connsiteX24" fmla="*/ 12429 w 161568"/>
                            <a:gd name="connsiteY24" fmla="*/ 127834 h 268096"/>
                            <a:gd name="connsiteX25" fmla="*/ 35510 w 161568"/>
                            <a:gd name="connsiteY25" fmla="*/ 113630 h 268096"/>
                            <a:gd name="connsiteX26" fmla="*/ 55040 w 161568"/>
                            <a:gd name="connsiteY26" fmla="*/ 106529 h 268096"/>
                            <a:gd name="connsiteX27" fmla="*/ 92325 w 161568"/>
                            <a:gd name="connsiteY27" fmla="*/ 101202 h 268096"/>
                            <a:gd name="connsiteX28" fmla="*/ 110080 w 161568"/>
                            <a:gd name="connsiteY28" fmla="*/ 99427 h 268096"/>
                            <a:gd name="connsiteX29" fmla="*/ 129610 w 161568"/>
                            <a:gd name="connsiteY29" fmla="*/ 99427 h 268096"/>
                            <a:gd name="connsiteX30" fmla="*/ 102977 w 161568"/>
                            <a:gd name="connsiteY30" fmla="*/ 118957 h 268096"/>
                            <a:gd name="connsiteX31" fmla="*/ 124283 w 161568"/>
                            <a:gd name="connsiteY31" fmla="*/ 58591 h 268096"/>
                            <a:gd name="connsiteX32" fmla="*/ 138487 w 161568"/>
                            <a:gd name="connsiteY32" fmla="*/ 30183 h 268096"/>
                            <a:gd name="connsiteX33" fmla="*/ 158017 w 161568"/>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1568" h="268096">
                              <a:moveTo>
                                <a:pt x="158017" y="0"/>
                              </a:moveTo>
                              <a:cubicBezTo>
                                <a:pt x="159793" y="10653"/>
                                <a:pt x="161568" y="23081"/>
                                <a:pt x="161568" y="33734"/>
                              </a:cubicBezTo>
                              <a:cubicBezTo>
                                <a:pt x="161568" y="44387"/>
                                <a:pt x="161568" y="55040"/>
                                <a:pt x="161568" y="65693"/>
                              </a:cubicBezTo>
                              <a:cubicBezTo>
                                <a:pt x="159793" y="86998"/>
                                <a:pt x="158017" y="108304"/>
                                <a:pt x="154467" y="129610"/>
                              </a:cubicBezTo>
                              <a:lnTo>
                                <a:pt x="150915" y="149140"/>
                              </a:lnTo>
                              <a:lnTo>
                                <a:pt x="129610" y="150915"/>
                              </a:lnTo>
                              <a:lnTo>
                                <a:pt x="113630" y="150915"/>
                              </a:lnTo>
                              <a:cubicBezTo>
                                <a:pt x="108304" y="150915"/>
                                <a:pt x="102977" y="150915"/>
                                <a:pt x="97651" y="152691"/>
                              </a:cubicBezTo>
                              <a:cubicBezTo>
                                <a:pt x="86998" y="154466"/>
                                <a:pt x="76345" y="154466"/>
                                <a:pt x="67468" y="156242"/>
                              </a:cubicBezTo>
                              <a:cubicBezTo>
                                <a:pt x="62142" y="158017"/>
                                <a:pt x="58590" y="158017"/>
                                <a:pt x="55040" y="159793"/>
                              </a:cubicBezTo>
                              <a:cubicBezTo>
                                <a:pt x="51489" y="161568"/>
                                <a:pt x="47938" y="163344"/>
                                <a:pt x="47938" y="163344"/>
                              </a:cubicBezTo>
                              <a:cubicBezTo>
                                <a:pt x="47938" y="163344"/>
                                <a:pt x="47938" y="163344"/>
                                <a:pt x="47938" y="161568"/>
                              </a:cubicBezTo>
                              <a:cubicBezTo>
                                <a:pt x="47938" y="158017"/>
                                <a:pt x="46162" y="165119"/>
                                <a:pt x="47938" y="161568"/>
                              </a:cubicBezTo>
                              <a:cubicBezTo>
                                <a:pt x="47938" y="159793"/>
                                <a:pt x="47938" y="159793"/>
                                <a:pt x="47938" y="161568"/>
                              </a:cubicBezTo>
                              <a:cubicBezTo>
                                <a:pt x="47938" y="163344"/>
                                <a:pt x="47938" y="166895"/>
                                <a:pt x="49713" y="170446"/>
                              </a:cubicBezTo>
                              <a:cubicBezTo>
                                <a:pt x="51489" y="177548"/>
                                <a:pt x="56815" y="186425"/>
                                <a:pt x="62142" y="195302"/>
                              </a:cubicBezTo>
                              <a:cubicBezTo>
                                <a:pt x="67468" y="204180"/>
                                <a:pt x="74570" y="213057"/>
                                <a:pt x="81672" y="220159"/>
                              </a:cubicBezTo>
                              <a:cubicBezTo>
                                <a:pt x="95876" y="236138"/>
                                <a:pt x="111855" y="252117"/>
                                <a:pt x="131385" y="268097"/>
                              </a:cubicBezTo>
                              <a:cubicBezTo>
                                <a:pt x="106529" y="266321"/>
                                <a:pt x="83448" y="257444"/>
                                <a:pt x="62142" y="243240"/>
                              </a:cubicBezTo>
                              <a:cubicBezTo>
                                <a:pt x="51489" y="236138"/>
                                <a:pt x="40836" y="229036"/>
                                <a:pt x="31958" y="220159"/>
                              </a:cubicBezTo>
                              <a:cubicBezTo>
                                <a:pt x="23081" y="211282"/>
                                <a:pt x="14204" y="200629"/>
                                <a:pt x="7102" y="186425"/>
                              </a:cubicBezTo>
                              <a:cubicBezTo>
                                <a:pt x="3551" y="179323"/>
                                <a:pt x="0" y="172221"/>
                                <a:pt x="0" y="161568"/>
                              </a:cubicBezTo>
                              <a:cubicBezTo>
                                <a:pt x="0" y="159793"/>
                                <a:pt x="0" y="156242"/>
                                <a:pt x="0" y="152691"/>
                              </a:cubicBezTo>
                              <a:cubicBezTo>
                                <a:pt x="1776" y="147364"/>
                                <a:pt x="0" y="150915"/>
                                <a:pt x="1776" y="143814"/>
                              </a:cubicBezTo>
                              <a:cubicBezTo>
                                <a:pt x="3551" y="136712"/>
                                <a:pt x="8877" y="131385"/>
                                <a:pt x="12429" y="127834"/>
                              </a:cubicBezTo>
                              <a:cubicBezTo>
                                <a:pt x="21306" y="118957"/>
                                <a:pt x="28408" y="115406"/>
                                <a:pt x="35510" y="113630"/>
                              </a:cubicBezTo>
                              <a:cubicBezTo>
                                <a:pt x="42611" y="110079"/>
                                <a:pt x="49713" y="108304"/>
                                <a:pt x="55040" y="106529"/>
                              </a:cubicBezTo>
                              <a:cubicBezTo>
                                <a:pt x="67468" y="102978"/>
                                <a:pt x="79896" y="101202"/>
                                <a:pt x="92325" y="101202"/>
                              </a:cubicBezTo>
                              <a:cubicBezTo>
                                <a:pt x="97651" y="101202"/>
                                <a:pt x="104753" y="101202"/>
                                <a:pt x="110080" y="99427"/>
                              </a:cubicBezTo>
                              <a:cubicBezTo>
                                <a:pt x="117182" y="99427"/>
                                <a:pt x="122508" y="99427"/>
                                <a:pt x="129610" y="99427"/>
                              </a:cubicBezTo>
                              <a:lnTo>
                                <a:pt x="102977" y="118957"/>
                              </a:lnTo>
                              <a:cubicBezTo>
                                <a:pt x="108304" y="97651"/>
                                <a:pt x="115406" y="78121"/>
                                <a:pt x="124283" y="58591"/>
                              </a:cubicBezTo>
                              <a:cubicBezTo>
                                <a:pt x="127834" y="47938"/>
                                <a:pt x="133161" y="39060"/>
                                <a:pt x="138487" y="30183"/>
                              </a:cubicBezTo>
                              <a:cubicBezTo>
                                <a:pt x="143814" y="19530"/>
                                <a:pt x="150915" y="8877"/>
                                <a:pt x="158017" y="0"/>
                              </a:cubicBezTo>
                              <a:close/>
                            </a:path>
                          </a:pathLst>
                        </a:custGeom>
                        <a:solidFill>
                          <a:srgbClr val="DA8A7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8" name="Freeform: Shape 192">
                          <a:extLst>
                            <a:ext uri="{FF2B5EF4-FFF2-40B4-BE49-F238E27FC236}">
                              <a16:creationId xmlns="" xmlns:a16="http://schemas.microsoft.com/office/drawing/2014/main" id="{B34DCB6B-3DD7-0AAE-18CB-F4A3EF0C2E03}"/>
                            </a:ext>
                          </a:extLst>
                        </p:cNvPr>
                        <p:cNvSpPr/>
                        <p:nvPr/>
                      </p:nvSpPr>
                      <p:spPr>
                        <a:xfrm>
                          <a:off x="8316530" y="1947185"/>
                          <a:ext cx="167072" cy="63441"/>
                        </a:xfrm>
                        <a:custGeom>
                          <a:avLst/>
                          <a:gdLst>
                            <a:gd name="connsiteX0" fmla="*/ 28585 w 167072"/>
                            <a:gd name="connsiteY0" fmla="*/ 58780 h 63441"/>
                            <a:gd name="connsiteX1" fmla="*/ 156420 w 167072"/>
                            <a:gd name="connsiteY1" fmla="*/ 49902 h 63441"/>
                            <a:gd name="connsiteX2" fmla="*/ 167073 w 167072"/>
                            <a:gd name="connsiteY2" fmla="*/ 41025 h 63441"/>
                            <a:gd name="connsiteX3" fmla="*/ 104931 w 167072"/>
                            <a:gd name="connsiteY3" fmla="*/ 189 h 63441"/>
                            <a:gd name="connsiteX4" fmla="*/ 3729 w 167072"/>
                            <a:gd name="connsiteY4" fmla="*/ 35698 h 63441"/>
                            <a:gd name="connsiteX5" fmla="*/ 28585 w 167072"/>
                            <a:gd name="connsiteY5" fmla="*/ 58780 h 63441"/>
                            <a:gd name="connsiteX6" fmla="*/ 28585 w 167072"/>
                            <a:gd name="connsiteY6" fmla="*/ 58780 h 6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2" h="63441">
                              <a:moveTo>
                                <a:pt x="28585" y="58780"/>
                              </a:moveTo>
                              <a:cubicBezTo>
                                <a:pt x="64095" y="30372"/>
                                <a:pt x="115583" y="35698"/>
                                <a:pt x="156420" y="49902"/>
                              </a:cubicBezTo>
                              <a:cubicBezTo>
                                <a:pt x="161746" y="51678"/>
                                <a:pt x="167073" y="46351"/>
                                <a:pt x="167073" y="41025"/>
                              </a:cubicBezTo>
                              <a:cubicBezTo>
                                <a:pt x="167073" y="9066"/>
                                <a:pt x="131563" y="189"/>
                                <a:pt x="104931" y="189"/>
                              </a:cubicBezTo>
                              <a:cubicBezTo>
                                <a:pt x="67646" y="-1587"/>
                                <a:pt x="30361" y="9066"/>
                                <a:pt x="3729" y="35698"/>
                              </a:cubicBezTo>
                              <a:cubicBezTo>
                                <a:pt x="-8700" y="51678"/>
                                <a:pt x="12606" y="72983"/>
                                <a:pt x="28585" y="58780"/>
                              </a:cubicBezTo>
                              <a:lnTo>
                                <a:pt x="28585" y="58780"/>
                              </a:lnTo>
                              <a:close/>
                            </a:path>
                          </a:pathLst>
                        </a:custGeom>
                        <a:solidFill>
                          <a:srgbClr val="8B3E03"/>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9" name="Freeform: Shape 193">
                          <a:extLst>
                            <a:ext uri="{FF2B5EF4-FFF2-40B4-BE49-F238E27FC236}">
                              <a16:creationId xmlns="" xmlns:a16="http://schemas.microsoft.com/office/drawing/2014/main" id="{F15A026A-C6C3-72F3-0D04-3C70FC2D837D}"/>
                            </a:ext>
                          </a:extLst>
                        </p:cNvPr>
                        <p:cNvSpPr/>
                        <p:nvPr/>
                      </p:nvSpPr>
                      <p:spPr>
                        <a:xfrm>
                          <a:off x="8793685" y="1949791"/>
                          <a:ext cx="189298" cy="72710"/>
                        </a:xfrm>
                        <a:custGeom>
                          <a:avLst/>
                          <a:gdLst>
                            <a:gd name="connsiteX0" fmla="*/ 25482 w 189298"/>
                            <a:gd name="connsiteY0" fmla="*/ 52623 h 72710"/>
                            <a:gd name="connsiteX1" fmla="*/ 174622 w 189298"/>
                            <a:gd name="connsiteY1" fmla="*/ 70378 h 72710"/>
                            <a:gd name="connsiteX2" fmla="*/ 188825 w 189298"/>
                            <a:gd name="connsiteY2" fmla="*/ 66827 h 72710"/>
                            <a:gd name="connsiteX3" fmla="*/ 124909 w 189298"/>
                            <a:gd name="connsiteY3" fmla="*/ 6461 h 72710"/>
                            <a:gd name="connsiteX4" fmla="*/ 4176 w 189298"/>
                            <a:gd name="connsiteY4" fmla="*/ 25991 h 72710"/>
                            <a:gd name="connsiteX5" fmla="*/ 25482 w 189298"/>
                            <a:gd name="connsiteY5" fmla="*/ 52623 h 72710"/>
                            <a:gd name="connsiteX6" fmla="*/ 25482 w 189298"/>
                            <a:gd name="connsiteY6" fmla="*/ 52623 h 7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298" h="72710">
                              <a:moveTo>
                                <a:pt x="25482" y="52623"/>
                              </a:moveTo>
                              <a:cubicBezTo>
                                <a:pt x="64542" y="24215"/>
                                <a:pt x="139112" y="40195"/>
                                <a:pt x="174622" y="70378"/>
                              </a:cubicBezTo>
                              <a:cubicBezTo>
                                <a:pt x="179948" y="73929"/>
                                <a:pt x="188825" y="73929"/>
                                <a:pt x="188825" y="66827"/>
                              </a:cubicBezTo>
                              <a:cubicBezTo>
                                <a:pt x="194152" y="31317"/>
                                <a:pt x="153316" y="13563"/>
                                <a:pt x="124909" y="6461"/>
                              </a:cubicBezTo>
                              <a:cubicBezTo>
                                <a:pt x="82297" y="-4192"/>
                                <a:pt x="37910" y="-4192"/>
                                <a:pt x="4176" y="25991"/>
                              </a:cubicBezTo>
                              <a:cubicBezTo>
                                <a:pt x="-8252" y="38419"/>
                                <a:pt x="9503" y="63276"/>
                                <a:pt x="25482" y="52623"/>
                              </a:cubicBezTo>
                              <a:lnTo>
                                <a:pt x="25482" y="52623"/>
                              </a:lnTo>
                              <a:close/>
                            </a:path>
                          </a:pathLst>
                        </a:custGeom>
                        <a:solidFill>
                          <a:srgbClr val="8B3E03"/>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80" name="Graphic 43">
                          <a:extLst>
                            <a:ext uri="{FF2B5EF4-FFF2-40B4-BE49-F238E27FC236}">
                              <a16:creationId xmlns="" xmlns:a16="http://schemas.microsoft.com/office/drawing/2014/main" id="{26528555-13B0-7FFC-3E70-A9549FAEA0D7}"/>
                            </a:ext>
                          </a:extLst>
                        </p:cNvPr>
                        <p:cNvGrpSpPr/>
                        <p:nvPr/>
                      </p:nvGrpSpPr>
                      <p:grpSpPr>
                        <a:xfrm>
                          <a:off x="8554796" y="2282758"/>
                          <a:ext cx="335634" cy="215970"/>
                          <a:chOff x="8554796" y="2282758"/>
                          <a:chExt cx="335634" cy="215970"/>
                        </a:xfrm>
                      </p:grpSpPr>
                      <p:sp>
                        <p:nvSpPr>
                          <p:cNvPr id="85" name="Freeform: Shape 195">
                            <a:extLst>
                              <a:ext uri="{FF2B5EF4-FFF2-40B4-BE49-F238E27FC236}">
                                <a16:creationId xmlns="" xmlns:a16="http://schemas.microsoft.com/office/drawing/2014/main" id="{F777BAE1-0737-20E2-C0AF-6E23D0241878}"/>
                              </a:ext>
                            </a:extLst>
                          </p:cNvPr>
                          <p:cNvSpPr/>
                          <p:nvPr/>
                        </p:nvSpPr>
                        <p:spPr>
                          <a:xfrm>
                            <a:off x="8554796" y="2283705"/>
                            <a:ext cx="335634" cy="215023"/>
                          </a:xfrm>
                          <a:custGeom>
                            <a:avLst/>
                            <a:gdLst>
                              <a:gd name="connsiteX0" fmla="*/ 5151 w 335634"/>
                              <a:gd name="connsiteY0" fmla="*/ 95109 h 215023"/>
                              <a:gd name="connsiteX1" fmla="*/ 143638 w 335634"/>
                              <a:gd name="connsiteY1" fmla="*/ 52498 h 215023"/>
                              <a:gd name="connsiteX2" fmla="*/ 312309 w 335634"/>
                              <a:gd name="connsiteY2" fmla="*/ 9887 h 215023"/>
                              <a:gd name="connsiteX3" fmla="*/ 202229 w 335634"/>
                              <a:gd name="connsiteY3" fmla="*/ 210515 h 215023"/>
                              <a:gd name="connsiteX4" fmla="*/ 5151 w 335634"/>
                              <a:gd name="connsiteY4" fmla="*/ 95109 h 21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34" h="215023">
                                <a:moveTo>
                                  <a:pt x="5151" y="95109"/>
                                </a:moveTo>
                                <a:cubicBezTo>
                                  <a:pt x="33559" y="38294"/>
                                  <a:pt x="88599" y="59600"/>
                                  <a:pt x="143638" y="52498"/>
                                </a:cubicBezTo>
                                <a:cubicBezTo>
                                  <a:pt x="200454" y="45396"/>
                                  <a:pt x="264371" y="-25623"/>
                                  <a:pt x="312309" y="9887"/>
                                </a:cubicBezTo>
                                <a:cubicBezTo>
                                  <a:pt x="362022" y="45396"/>
                                  <a:pt x="335390" y="187434"/>
                                  <a:pt x="202229" y="210515"/>
                                </a:cubicBezTo>
                                <a:cubicBezTo>
                                  <a:pt x="69069" y="235372"/>
                                  <a:pt x="-23256" y="151925"/>
                                  <a:pt x="5151" y="95109"/>
                                </a:cubicBezTo>
                                <a:close/>
                              </a:path>
                            </a:pathLst>
                          </a:custGeom>
                          <a:solidFill>
                            <a:srgbClr val="E7634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6" name="Freeform: Shape 196">
                            <a:extLst>
                              <a:ext uri="{FF2B5EF4-FFF2-40B4-BE49-F238E27FC236}">
                                <a16:creationId xmlns="" xmlns:a16="http://schemas.microsoft.com/office/drawing/2014/main" id="{866340CE-ACBC-5C09-CC97-3B6E53ADF572}"/>
                              </a:ext>
                            </a:extLst>
                          </p:cNvPr>
                          <p:cNvSpPr/>
                          <p:nvPr/>
                        </p:nvSpPr>
                        <p:spPr>
                          <a:xfrm>
                            <a:off x="8570601" y="2282758"/>
                            <a:ext cx="269871" cy="110253"/>
                          </a:xfrm>
                          <a:custGeom>
                            <a:avLst/>
                            <a:gdLst>
                              <a:gd name="connsiteX0" fmla="*/ 260995 w 269871"/>
                              <a:gd name="connsiteY0" fmla="*/ 37466 h 110253"/>
                              <a:gd name="connsiteX1" fmla="*/ 269872 w 269871"/>
                              <a:gd name="connsiteY1" fmla="*/ 181 h 110253"/>
                              <a:gd name="connsiteX2" fmla="*/ 127834 w 269871"/>
                              <a:gd name="connsiteY2" fmla="*/ 51670 h 110253"/>
                              <a:gd name="connsiteX3" fmla="*/ 0 w 269871"/>
                              <a:gd name="connsiteY3" fmla="*/ 78302 h 110253"/>
                              <a:gd name="connsiteX4" fmla="*/ 17755 w 269871"/>
                              <a:gd name="connsiteY4" fmla="*/ 87180 h 110253"/>
                              <a:gd name="connsiteX5" fmla="*/ 260995 w 269871"/>
                              <a:gd name="connsiteY5" fmla="*/ 37466 h 11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71" h="110253">
                                <a:moveTo>
                                  <a:pt x="260995" y="37466"/>
                                </a:moveTo>
                                <a:cubicBezTo>
                                  <a:pt x="266321" y="25038"/>
                                  <a:pt x="269872" y="12610"/>
                                  <a:pt x="269872" y="181"/>
                                </a:cubicBezTo>
                                <a:cubicBezTo>
                                  <a:pt x="225485" y="-3370"/>
                                  <a:pt x="173996" y="46344"/>
                                  <a:pt x="127834" y="51670"/>
                                </a:cubicBezTo>
                                <a:cubicBezTo>
                                  <a:pt x="78121" y="58772"/>
                                  <a:pt x="28408" y="42793"/>
                                  <a:pt x="0" y="78302"/>
                                </a:cubicBezTo>
                                <a:cubicBezTo>
                                  <a:pt x="5326" y="81853"/>
                                  <a:pt x="12428" y="83629"/>
                                  <a:pt x="17755" y="87180"/>
                                </a:cubicBezTo>
                                <a:cubicBezTo>
                                  <a:pt x="118957" y="131567"/>
                                  <a:pt x="227261" y="110261"/>
                                  <a:pt x="260995" y="37466"/>
                                </a:cubicBezTo>
                                <a:close/>
                              </a:path>
                            </a:pathLst>
                          </a:custGeom>
                          <a:solidFill>
                            <a:srgbClr val="FFFFF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81" name="Freeform: Shape 197">
                          <a:extLst>
                            <a:ext uri="{FF2B5EF4-FFF2-40B4-BE49-F238E27FC236}">
                              <a16:creationId xmlns="" xmlns:a16="http://schemas.microsoft.com/office/drawing/2014/main" id="{E3824752-5005-5409-44A3-650F6B763232}"/>
                            </a:ext>
                          </a:extLst>
                        </p:cNvPr>
                        <p:cNvSpPr/>
                        <p:nvPr/>
                      </p:nvSpPr>
                      <p:spPr>
                        <a:xfrm>
                          <a:off x="8813841" y="2059229"/>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7" y="127834"/>
                                <a:pt x="0" y="99217"/>
                                <a:pt x="0" y="63917"/>
                              </a:cubicBezTo>
                              <a:cubicBezTo>
                                <a:pt x="0" y="28617"/>
                                <a:pt x="28617"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2" name="Freeform: Shape 198">
                          <a:extLst>
                            <a:ext uri="{FF2B5EF4-FFF2-40B4-BE49-F238E27FC236}">
                              <a16:creationId xmlns="" xmlns:a16="http://schemas.microsoft.com/office/drawing/2014/main" id="{9EDC9F2E-0E5B-1EED-0DF6-47C422FAFA77}"/>
                            </a:ext>
                          </a:extLst>
                        </p:cNvPr>
                        <p:cNvSpPr/>
                        <p:nvPr/>
                      </p:nvSpPr>
                      <p:spPr>
                        <a:xfrm>
                          <a:off x="8366421" y="2053903"/>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6" y="127834"/>
                                <a:pt x="0" y="99218"/>
                                <a:pt x="0" y="63917"/>
                              </a:cubicBezTo>
                              <a:cubicBezTo>
                                <a:pt x="0" y="28617"/>
                                <a:pt x="28616"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3" name="Freeform: Shape 199">
                          <a:extLst>
                            <a:ext uri="{FF2B5EF4-FFF2-40B4-BE49-F238E27FC236}">
                              <a16:creationId xmlns="" xmlns:a16="http://schemas.microsoft.com/office/drawing/2014/main" id="{87920816-7131-7DF9-211D-03B232D58A4A}"/>
                            </a:ext>
                          </a:extLst>
                        </p:cNvPr>
                        <p:cNvSpPr/>
                        <p:nvPr/>
                      </p:nvSpPr>
                      <p:spPr>
                        <a:xfrm rot="-266052">
                          <a:off x="8966450" y="2156813"/>
                          <a:ext cx="205953" cy="163342"/>
                        </a:xfrm>
                        <a:custGeom>
                          <a:avLst/>
                          <a:gdLst>
                            <a:gd name="connsiteX0" fmla="*/ 205954 w 205953"/>
                            <a:gd name="connsiteY0" fmla="*/ 81671 h 163342"/>
                            <a:gd name="connsiteX1" fmla="*/ 102977 w 205953"/>
                            <a:gd name="connsiteY1" fmla="*/ 163343 h 163342"/>
                            <a:gd name="connsiteX2" fmla="*/ 0 w 205953"/>
                            <a:gd name="connsiteY2" fmla="*/ 81671 h 163342"/>
                            <a:gd name="connsiteX3" fmla="*/ 102977 w 205953"/>
                            <a:gd name="connsiteY3" fmla="*/ 0 h 163342"/>
                            <a:gd name="connsiteX4" fmla="*/ 205954 w 205953"/>
                            <a:gd name="connsiteY4" fmla="*/ 81671 h 16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3" h="163342">
                              <a:moveTo>
                                <a:pt x="205954" y="81671"/>
                              </a:moveTo>
                              <a:cubicBezTo>
                                <a:pt x="205954" y="126777"/>
                                <a:pt x="159850" y="163343"/>
                                <a:pt x="102977" y="163343"/>
                              </a:cubicBezTo>
                              <a:cubicBezTo>
                                <a:pt x="46105" y="163343"/>
                                <a:pt x="0" y="126777"/>
                                <a:pt x="0" y="81671"/>
                              </a:cubicBezTo>
                              <a:cubicBezTo>
                                <a:pt x="0" y="36565"/>
                                <a:pt x="46105" y="0"/>
                                <a:pt x="102977" y="0"/>
                              </a:cubicBezTo>
                              <a:cubicBezTo>
                                <a:pt x="159850" y="0"/>
                                <a:pt x="205954" y="36565"/>
                                <a:pt x="205954" y="81671"/>
                              </a:cubicBezTo>
                              <a:close/>
                            </a:path>
                          </a:pathLst>
                        </a:custGeom>
                        <a:solidFill>
                          <a:srgbClr val="F78272"/>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4" name="Freeform: Shape 200">
                          <a:extLst>
                            <a:ext uri="{FF2B5EF4-FFF2-40B4-BE49-F238E27FC236}">
                              <a16:creationId xmlns="" xmlns:a16="http://schemas.microsoft.com/office/drawing/2014/main" id="{B9DD0EEA-4C91-75D4-F3B4-C2AF2354CBB3}"/>
                            </a:ext>
                          </a:extLst>
                        </p:cNvPr>
                        <p:cNvSpPr/>
                        <p:nvPr/>
                      </p:nvSpPr>
                      <p:spPr>
                        <a:xfrm rot="-84287">
                          <a:off x="8210181" y="2183508"/>
                          <a:ext cx="205955" cy="163343"/>
                        </a:xfrm>
                        <a:custGeom>
                          <a:avLst/>
                          <a:gdLst>
                            <a:gd name="connsiteX0" fmla="*/ 205955 w 205955"/>
                            <a:gd name="connsiteY0" fmla="*/ 81672 h 163343"/>
                            <a:gd name="connsiteX1" fmla="*/ 102978 w 205955"/>
                            <a:gd name="connsiteY1" fmla="*/ 163344 h 163343"/>
                            <a:gd name="connsiteX2" fmla="*/ 0 w 205955"/>
                            <a:gd name="connsiteY2" fmla="*/ 81672 h 163343"/>
                            <a:gd name="connsiteX3" fmla="*/ 102978 w 205955"/>
                            <a:gd name="connsiteY3" fmla="*/ 0 h 163343"/>
                            <a:gd name="connsiteX4" fmla="*/ 205955 w 205955"/>
                            <a:gd name="connsiteY4" fmla="*/ 81672 h 16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5" h="163343">
                              <a:moveTo>
                                <a:pt x="205955" y="81672"/>
                              </a:moveTo>
                              <a:cubicBezTo>
                                <a:pt x="205955" y="126778"/>
                                <a:pt x="159851" y="163344"/>
                                <a:pt x="102978" y="163344"/>
                              </a:cubicBezTo>
                              <a:cubicBezTo>
                                <a:pt x="46105" y="163344"/>
                                <a:pt x="0" y="126778"/>
                                <a:pt x="0" y="81672"/>
                              </a:cubicBezTo>
                              <a:cubicBezTo>
                                <a:pt x="0" y="36566"/>
                                <a:pt x="46105" y="0"/>
                                <a:pt x="102978" y="0"/>
                              </a:cubicBezTo>
                              <a:cubicBezTo>
                                <a:pt x="159851" y="0"/>
                                <a:pt x="205955" y="36566"/>
                                <a:pt x="205955" y="81672"/>
                              </a:cubicBezTo>
                              <a:close/>
                            </a:path>
                          </a:pathLst>
                        </a:custGeom>
                        <a:solidFill>
                          <a:srgbClr val="F78272"/>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72" name="Graphic 43">
                      <a:extLst>
                        <a:ext uri="{FF2B5EF4-FFF2-40B4-BE49-F238E27FC236}">
                          <a16:creationId xmlns="" xmlns:a16="http://schemas.microsoft.com/office/drawing/2014/main" id="{E8B59B4D-90DE-7027-3046-217BD4F62392}"/>
                        </a:ext>
                      </a:extLst>
                    </p:cNvPr>
                    <p:cNvGrpSpPr/>
                    <p:nvPr/>
                  </p:nvGrpSpPr>
                  <p:grpSpPr>
                    <a:xfrm>
                      <a:off x="9169133" y="2011849"/>
                      <a:ext cx="293570" cy="356991"/>
                      <a:chOff x="9169133" y="2011849"/>
                      <a:chExt cx="293570" cy="356991"/>
                    </a:xfrm>
                  </p:grpSpPr>
                  <p:sp>
                    <p:nvSpPr>
                      <p:cNvPr id="73" name="Freeform: Shape 202">
                        <a:extLst>
                          <a:ext uri="{FF2B5EF4-FFF2-40B4-BE49-F238E27FC236}">
                            <a16:creationId xmlns="" xmlns:a16="http://schemas.microsoft.com/office/drawing/2014/main" id="{32ACBABB-F251-2EC7-BA45-5ACB75EF6532}"/>
                          </a:ext>
                        </a:extLst>
                      </p:cNvPr>
                      <p:cNvSpPr/>
                      <p:nvPr/>
                    </p:nvSpPr>
                    <p:spPr>
                      <a:xfrm>
                        <a:off x="9169133" y="2011849"/>
                        <a:ext cx="293570" cy="356991"/>
                      </a:xfrm>
                      <a:custGeom>
                        <a:avLst/>
                        <a:gdLst>
                          <a:gd name="connsiteX0" fmla="*/ 239492 w 293570"/>
                          <a:gd name="connsiteY0" fmla="*/ 20748 h 356991"/>
                          <a:gd name="connsiteX1" fmla="*/ 42414 w 293570"/>
                          <a:gd name="connsiteY1" fmla="*/ 93542 h 356991"/>
                          <a:gd name="connsiteX2" fmla="*/ 38863 w 293570"/>
                          <a:gd name="connsiteY2" fmla="*/ 333231 h 356991"/>
                          <a:gd name="connsiteX3" fmla="*/ 262573 w 293570"/>
                          <a:gd name="connsiteY3" fmla="*/ 271090 h 356991"/>
                          <a:gd name="connsiteX4" fmla="*/ 239492 w 293570"/>
                          <a:gd name="connsiteY4" fmla="*/ 20748 h 356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70" h="356991">
                            <a:moveTo>
                              <a:pt x="239492" y="20748"/>
                            </a:moveTo>
                            <a:cubicBezTo>
                              <a:pt x="186227" y="-25415"/>
                              <a:pt x="97454" y="8319"/>
                              <a:pt x="42414" y="93542"/>
                            </a:cubicBezTo>
                            <a:cubicBezTo>
                              <a:pt x="-12626" y="180540"/>
                              <a:pt x="-14401" y="287069"/>
                              <a:pt x="38863" y="333231"/>
                            </a:cubicBezTo>
                            <a:cubicBezTo>
                              <a:pt x="92127" y="379394"/>
                              <a:pt x="207533" y="358088"/>
                              <a:pt x="262573" y="271090"/>
                            </a:cubicBezTo>
                            <a:cubicBezTo>
                              <a:pt x="317613" y="184091"/>
                              <a:pt x="292756" y="65134"/>
                              <a:pt x="239492" y="20748"/>
                            </a:cubicBez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4" name="Freeform: Shape 203">
                        <a:extLst>
                          <a:ext uri="{FF2B5EF4-FFF2-40B4-BE49-F238E27FC236}">
                            <a16:creationId xmlns="" xmlns:a16="http://schemas.microsoft.com/office/drawing/2014/main" id="{29973585-7647-905F-500E-D6F583F9F67A}"/>
                          </a:ext>
                        </a:extLst>
                      </p:cNvPr>
                      <p:cNvSpPr/>
                      <p:nvPr/>
                    </p:nvSpPr>
                    <p:spPr>
                      <a:xfrm>
                        <a:off x="9268362" y="2148003"/>
                        <a:ext cx="131385" cy="131385"/>
                      </a:xfrm>
                      <a:custGeom>
                        <a:avLst/>
                        <a:gdLst>
                          <a:gd name="connsiteX0" fmla="*/ 131385 w 131385"/>
                          <a:gd name="connsiteY0" fmla="*/ 5326 h 131385"/>
                          <a:gd name="connsiteX1" fmla="*/ 120733 w 131385"/>
                          <a:gd name="connsiteY1" fmla="*/ 8877 h 131385"/>
                          <a:gd name="connsiteX2" fmla="*/ 111855 w 131385"/>
                          <a:gd name="connsiteY2" fmla="*/ 12428 h 131385"/>
                          <a:gd name="connsiteX3" fmla="*/ 104753 w 131385"/>
                          <a:gd name="connsiteY3" fmla="*/ 15979 h 131385"/>
                          <a:gd name="connsiteX4" fmla="*/ 97651 w 131385"/>
                          <a:gd name="connsiteY4" fmla="*/ 21306 h 131385"/>
                          <a:gd name="connsiteX5" fmla="*/ 85223 w 131385"/>
                          <a:gd name="connsiteY5" fmla="*/ 31959 h 131385"/>
                          <a:gd name="connsiteX6" fmla="*/ 79896 w 131385"/>
                          <a:gd name="connsiteY6" fmla="*/ 39061 h 131385"/>
                          <a:gd name="connsiteX7" fmla="*/ 74570 w 131385"/>
                          <a:gd name="connsiteY7" fmla="*/ 46162 h 131385"/>
                          <a:gd name="connsiteX8" fmla="*/ 63917 w 131385"/>
                          <a:gd name="connsiteY8" fmla="*/ 60366 h 131385"/>
                          <a:gd name="connsiteX9" fmla="*/ 55040 w 131385"/>
                          <a:gd name="connsiteY9" fmla="*/ 76346 h 131385"/>
                          <a:gd name="connsiteX10" fmla="*/ 47938 w 131385"/>
                          <a:gd name="connsiteY10" fmla="*/ 92325 h 131385"/>
                          <a:gd name="connsiteX11" fmla="*/ 40836 w 131385"/>
                          <a:gd name="connsiteY11" fmla="*/ 108304 h 131385"/>
                          <a:gd name="connsiteX12" fmla="*/ 19530 w 131385"/>
                          <a:gd name="connsiteY12" fmla="*/ 88774 h 131385"/>
                          <a:gd name="connsiteX13" fmla="*/ 31959 w 131385"/>
                          <a:gd name="connsiteY13" fmla="*/ 85223 h 131385"/>
                          <a:gd name="connsiteX14" fmla="*/ 44387 w 131385"/>
                          <a:gd name="connsiteY14" fmla="*/ 83447 h 131385"/>
                          <a:gd name="connsiteX15" fmla="*/ 69243 w 131385"/>
                          <a:gd name="connsiteY15" fmla="*/ 85223 h 131385"/>
                          <a:gd name="connsiteX16" fmla="*/ 81672 w 131385"/>
                          <a:gd name="connsiteY16" fmla="*/ 88774 h 131385"/>
                          <a:gd name="connsiteX17" fmla="*/ 86998 w 131385"/>
                          <a:gd name="connsiteY17" fmla="*/ 92325 h 131385"/>
                          <a:gd name="connsiteX18" fmla="*/ 92325 w 131385"/>
                          <a:gd name="connsiteY18" fmla="*/ 97651 h 131385"/>
                          <a:gd name="connsiteX19" fmla="*/ 95876 w 131385"/>
                          <a:gd name="connsiteY19" fmla="*/ 102978 h 131385"/>
                          <a:gd name="connsiteX20" fmla="*/ 97651 w 131385"/>
                          <a:gd name="connsiteY20" fmla="*/ 110080 h 131385"/>
                          <a:gd name="connsiteX21" fmla="*/ 95876 w 131385"/>
                          <a:gd name="connsiteY21" fmla="*/ 122508 h 131385"/>
                          <a:gd name="connsiteX22" fmla="*/ 90549 w 131385"/>
                          <a:gd name="connsiteY22" fmla="*/ 113630 h 131385"/>
                          <a:gd name="connsiteX23" fmla="*/ 86998 w 131385"/>
                          <a:gd name="connsiteY23" fmla="*/ 110080 h 131385"/>
                          <a:gd name="connsiteX24" fmla="*/ 83448 w 131385"/>
                          <a:gd name="connsiteY24" fmla="*/ 108304 h 131385"/>
                          <a:gd name="connsiteX25" fmla="*/ 79896 w 131385"/>
                          <a:gd name="connsiteY25" fmla="*/ 106529 h 131385"/>
                          <a:gd name="connsiteX26" fmla="*/ 76346 w 131385"/>
                          <a:gd name="connsiteY26" fmla="*/ 106529 h 131385"/>
                          <a:gd name="connsiteX27" fmla="*/ 67468 w 131385"/>
                          <a:gd name="connsiteY27" fmla="*/ 106529 h 131385"/>
                          <a:gd name="connsiteX28" fmla="*/ 47938 w 131385"/>
                          <a:gd name="connsiteY28" fmla="*/ 111855 h 131385"/>
                          <a:gd name="connsiteX29" fmla="*/ 37285 w 131385"/>
                          <a:gd name="connsiteY29" fmla="*/ 113630 h 131385"/>
                          <a:gd name="connsiteX30" fmla="*/ 28408 w 131385"/>
                          <a:gd name="connsiteY30" fmla="*/ 117181 h 131385"/>
                          <a:gd name="connsiteX31" fmla="*/ 0 w 131385"/>
                          <a:gd name="connsiteY31" fmla="*/ 131385 h 131385"/>
                          <a:gd name="connsiteX32" fmla="*/ 7102 w 131385"/>
                          <a:gd name="connsiteY32" fmla="*/ 97651 h 131385"/>
                          <a:gd name="connsiteX33" fmla="*/ 14204 w 131385"/>
                          <a:gd name="connsiteY33" fmla="*/ 76346 h 131385"/>
                          <a:gd name="connsiteX34" fmla="*/ 23082 w 131385"/>
                          <a:gd name="connsiteY34" fmla="*/ 56815 h 131385"/>
                          <a:gd name="connsiteX35" fmla="*/ 49714 w 131385"/>
                          <a:gd name="connsiteY35" fmla="*/ 23081 h 131385"/>
                          <a:gd name="connsiteX36" fmla="*/ 58591 w 131385"/>
                          <a:gd name="connsiteY36" fmla="*/ 15979 h 131385"/>
                          <a:gd name="connsiteX37" fmla="*/ 67468 w 131385"/>
                          <a:gd name="connsiteY37" fmla="*/ 10653 h 131385"/>
                          <a:gd name="connsiteX38" fmla="*/ 88774 w 131385"/>
                          <a:gd name="connsiteY38" fmla="*/ 1775 h 131385"/>
                          <a:gd name="connsiteX39" fmla="*/ 99427 w 131385"/>
                          <a:gd name="connsiteY39" fmla="*/ 0 h 131385"/>
                          <a:gd name="connsiteX40" fmla="*/ 110080 w 131385"/>
                          <a:gd name="connsiteY40" fmla="*/ 0 h 131385"/>
                          <a:gd name="connsiteX41" fmla="*/ 131385 w 131385"/>
                          <a:gd name="connsiteY41" fmla="*/ 5326 h 13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1385" h="131385">
                            <a:moveTo>
                              <a:pt x="131385" y="5326"/>
                            </a:moveTo>
                            <a:cubicBezTo>
                              <a:pt x="127834" y="7102"/>
                              <a:pt x="124283" y="7102"/>
                              <a:pt x="120733" y="8877"/>
                            </a:cubicBezTo>
                            <a:cubicBezTo>
                              <a:pt x="117182" y="8877"/>
                              <a:pt x="113630" y="10653"/>
                              <a:pt x="111855" y="12428"/>
                            </a:cubicBezTo>
                            <a:cubicBezTo>
                              <a:pt x="108304" y="14204"/>
                              <a:pt x="106529" y="14204"/>
                              <a:pt x="104753" y="15979"/>
                            </a:cubicBezTo>
                            <a:cubicBezTo>
                              <a:pt x="102978" y="17755"/>
                              <a:pt x="99427" y="19530"/>
                              <a:pt x="97651" y="21306"/>
                            </a:cubicBezTo>
                            <a:cubicBezTo>
                              <a:pt x="92325" y="24857"/>
                              <a:pt x="88774" y="28408"/>
                              <a:pt x="85223" y="31959"/>
                            </a:cubicBezTo>
                            <a:cubicBezTo>
                              <a:pt x="83448" y="33734"/>
                              <a:pt x="81672" y="35510"/>
                              <a:pt x="79896" y="39061"/>
                            </a:cubicBezTo>
                            <a:cubicBezTo>
                              <a:pt x="78121" y="40836"/>
                              <a:pt x="76346" y="42611"/>
                              <a:pt x="74570" y="46162"/>
                            </a:cubicBezTo>
                            <a:cubicBezTo>
                              <a:pt x="71019" y="51489"/>
                              <a:pt x="67468" y="55040"/>
                              <a:pt x="63917" y="60366"/>
                            </a:cubicBezTo>
                            <a:cubicBezTo>
                              <a:pt x="60366" y="65693"/>
                              <a:pt x="58591" y="71019"/>
                              <a:pt x="55040" y="76346"/>
                            </a:cubicBezTo>
                            <a:cubicBezTo>
                              <a:pt x="51489" y="81672"/>
                              <a:pt x="49714" y="86998"/>
                              <a:pt x="47938" y="92325"/>
                            </a:cubicBezTo>
                            <a:cubicBezTo>
                              <a:pt x="46162" y="97651"/>
                              <a:pt x="42611" y="102978"/>
                              <a:pt x="40836" y="108304"/>
                            </a:cubicBezTo>
                            <a:lnTo>
                              <a:pt x="19530" y="88774"/>
                            </a:lnTo>
                            <a:cubicBezTo>
                              <a:pt x="24857" y="86998"/>
                              <a:pt x="28408" y="86998"/>
                              <a:pt x="31959" y="85223"/>
                            </a:cubicBezTo>
                            <a:cubicBezTo>
                              <a:pt x="35510" y="85223"/>
                              <a:pt x="40836" y="83447"/>
                              <a:pt x="44387" y="83447"/>
                            </a:cubicBezTo>
                            <a:cubicBezTo>
                              <a:pt x="53264" y="83447"/>
                              <a:pt x="60366" y="83447"/>
                              <a:pt x="69243" y="85223"/>
                            </a:cubicBezTo>
                            <a:cubicBezTo>
                              <a:pt x="72795" y="86998"/>
                              <a:pt x="78121" y="86998"/>
                              <a:pt x="81672" y="88774"/>
                            </a:cubicBezTo>
                            <a:cubicBezTo>
                              <a:pt x="83448" y="88774"/>
                              <a:pt x="85223" y="90549"/>
                              <a:pt x="86998" y="92325"/>
                            </a:cubicBezTo>
                            <a:cubicBezTo>
                              <a:pt x="88774" y="94100"/>
                              <a:pt x="90549" y="95876"/>
                              <a:pt x="92325" y="97651"/>
                            </a:cubicBezTo>
                            <a:cubicBezTo>
                              <a:pt x="94101" y="99427"/>
                              <a:pt x="94101" y="101202"/>
                              <a:pt x="95876" y="102978"/>
                            </a:cubicBezTo>
                            <a:cubicBezTo>
                              <a:pt x="97651" y="104753"/>
                              <a:pt x="97651" y="106529"/>
                              <a:pt x="97651" y="110080"/>
                            </a:cubicBezTo>
                            <a:cubicBezTo>
                              <a:pt x="99427" y="113630"/>
                              <a:pt x="97651" y="118957"/>
                              <a:pt x="95876" y="122508"/>
                            </a:cubicBezTo>
                            <a:cubicBezTo>
                              <a:pt x="94101" y="118957"/>
                              <a:pt x="92325" y="115406"/>
                              <a:pt x="90549" y="113630"/>
                            </a:cubicBezTo>
                            <a:cubicBezTo>
                              <a:pt x="88774" y="111855"/>
                              <a:pt x="88774" y="111855"/>
                              <a:pt x="86998" y="110080"/>
                            </a:cubicBezTo>
                            <a:cubicBezTo>
                              <a:pt x="85223" y="110080"/>
                              <a:pt x="85223" y="108304"/>
                              <a:pt x="83448" y="108304"/>
                            </a:cubicBezTo>
                            <a:cubicBezTo>
                              <a:pt x="81672" y="108304"/>
                              <a:pt x="81672" y="106529"/>
                              <a:pt x="79896" y="106529"/>
                            </a:cubicBezTo>
                            <a:cubicBezTo>
                              <a:pt x="78121" y="106529"/>
                              <a:pt x="76346" y="106529"/>
                              <a:pt x="76346" y="106529"/>
                            </a:cubicBezTo>
                            <a:cubicBezTo>
                              <a:pt x="72795" y="106529"/>
                              <a:pt x="71019" y="106529"/>
                              <a:pt x="67468" y="106529"/>
                            </a:cubicBezTo>
                            <a:cubicBezTo>
                              <a:pt x="62142" y="108304"/>
                              <a:pt x="55040" y="110080"/>
                              <a:pt x="47938" y="111855"/>
                            </a:cubicBezTo>
                            <a:lnTo>
                              <a:pt x="37285" y="113630"/>
                            </a:lnTo>
                            <a:cubicBezTo>
                              <a:pt x="33734" y="115406"/>
                              <a:pt x="30183" y="115406"/>
                              <a:pt x="28408" y="117181"/>
                            </a:cubicBezTo>
                            <a:lnTo>
                              <a:pt x="0" y="131385"/>
                            </a:lnTo>
                            <a:lnTo>
                              <a:pt x="7102" y="97651"/>
                            </a:lnTo>
                            <a:cubicBezTo>
                              <a:pt x="8877" y="90549"/>
                              <a:pt x="10653" y="83447"/>
                              <a:pt x="14204" y="76346"/>
                            </a:cubicBezTo>
                            <a:cubicBezTo>
                              <a:pt x="17755" y="69244"/>
                              <a:pt x="19530" y="63917"/>
                              <a:pt x="23082" y="56815"/>
                            </a:cubicBezTo>
                            <a:cubicBezTo>
                              <a:pt x="30183" y="44387"/>
                              <a:pt x="39061" y="31959"/>
                              <a:pt x="49714" y="23081"/>
                            </a:cubicBezTo>
                            <a:cubicBezTo>
                              <a:pt x="51489" y="21306"/>
                              <a:pt x="55040" y="17755"/>
                              <a:pt x="58591" y="15979"/>
                            </a:cubicBezTo>
                            <a:cubicBezTo>
                              <a:pt x="62142" y="14204"/>
                              <a:pt x="63917" y="12428"/>
                              <a:pt x="67468" y="10653"/>
                            </a:cubicBezTo>
                            <a:cubicBezTo>
                              <a:pt x="74570" y="7102"/>
                              <a:pt x="81672" y="3551"/>
                              <a:pt x="88774" y="1775"/>
                            </a:cubicBezTo>
                            <a:cubicBezTo>
                              <a:pt x="92325" y="1775"/>
                              <a:pt x="95876" y="0"/>
                              <a:pt x="99427" y="0"/>
                            </a:cubicBezTo>
                            <a:cubicBezTo>
                              <a:pt x="102978" y="0"/>
                              <a:pt x="106529" y="0"/>
                              <a:pt x="110080" y="0"/>
                            </a:cubicBezTo>
                            <a:cubicBezTo>
                              <a:pt x="118957" y="0"/>
                              <a:pt x="124283" y="3551"/>
                              <a:pt x="131385" y="5326"/>
                            </a:cubicBezTo>
                            <a:close/>
                          </a:path>
                        </a:pathLst>
                      </a:custGeom>
                      <a:solidFill>
                        <a:srgbClr val="D37C5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51" name="Graphic 43">
                    <a:extLst>
                      <a:ext uri="{FF2B5EF4-FFF2-40B4-BE49-F238E27FC236}">
                        <a16:creationId xmlns="" xmlns:a16="http://schemas.microsoft.com/office/drawing/2014/main" id="{C4430E6D-FA72-D413-4403-00CB5DE6569E}"/>
                      </a:ext>
                    </a:extLst>
                  </p:cNvPr>
                  <p:cNvGrpSpPr/>
                  <p:nvPr/>
                </p:nvGrpSpPr>
                <p:grpSpPr>
                  <a:xfrm>
                    <a:off x="7813270" y="1200331"/>
                    <a:ext cx="2176001" cy="951697"/>
                    <a:chOff x="7813270" y="1200331"/>
                    <a:chExt cx="2176001" cy="951697"/>
                  </a:xfrm>
                </p:grpSpPr>
                <p:grpSp>
                  <p:nvGrpSpPr>
                    <p:cNvPr id="53" name="Graphic 43">
                      <a:extLst>
                        <a:ext uri="{FF2B5EF4-FFF2-40B4-BE49-F238E27FC236}">
                          <a16:creationId xmlns="" xmlns:a16="http://schemas.microsoft.com/office/drawing/2014/main" id="{6CBAF1AD-B007-7B66-9221-37A122EAB2A9}"/>
                        </a:ext>
                      </a:extLst>
                    </p:cNvPr>
                    <p:cNvGrpSpPr/>
                    <p:nvPr/>
                  </p:nvGrpSpPr>
                  <p:grpSpPr>
                    <a:xfrm>
                      <a:off x="9303872" y="1336552"/>
                      <a:ext cx="685399" cy="646560"/>
                      <a:chOff x="9303872" y="1336552"/>
                      <a:chExt cx="685399" cy="646560"/>
                    </a:xfrm>
                  </p:grpSpPr>
                  <p:grpSp>
                    <p:nvGrpSpPr>
                      <p:cNvPr id="65" name="Graphic 43">
                        <a:extLst>
                          <a:ext uri="{FF2B5EF4-FFF2-40B4-BE49-F238E27FC236}">
                            <a16:creationId xmlns="" xmlns:a16="http://schemas.microsoft.com/office/drawing/2014/main" id="{CA6BC609-E0C4-35FA-8706-8645344D4958}"/>
                          </a:ext>
                        </a:extLst>
                      </p:cNvPr>
                      <p:cNvGrpSpPr/>
                      <p:nvPr/>
                    </p:nvGrpSpPr>
                    <p:grpSpPr>
                      <a:xfrm>
                        <a:off x="9410400" y="1336552"/>
                        <a:ext cx="578871" cy="646560"/>
                        <a:chOff x="9410400" y="1336552"/>
                        <a:chExt cx="578871" cy="646560"/>
                      </a:xfrm>
                    </p:grpSpPr>
                    <p:sp>
                      <p:nvSpPr>
                        <p:cNvPr id="67" name="Freeform: Shape 207">
                          <a:extLst>
                            <a:ext uri="{FF2B5EF4-FFF2-40B4-BE49-F238E27FC236}">
                              <a16:creationId xmlns="" xmlns:a16="http://schemas.microsoft.com/office/drawing/2014/main" id="{2B77818C-3E85-6760-0D3A-9C4A2A99922F}"/>
                            </a:ext>
                          </a:extLst>
                        </p:cNvPr>
                        <p:cNvSpPr/>
                        <p:nvPr/>
                      </p:nvSpPr>
                      <p:spPr>
                        <a:xfrm>
                          <a:off x="9410400" y="1336552"/>
                          <a:ext cx="578871" cy="646560"/>
                        </a:xfrm>
                        <a:custGeom>
                          <a:avLst/>
                          <a:gdLst>
                            <a:gd name="connsiteX0" fmla="*/ 578805 w 578871"/>
                            <a:gd name="connsiteY0" fmla="*/ 395990 h 646560"/>
                            <a:gd name="connsiteX1" fmla="*/ 436767 w 578871"/>
                            <a:gd name="connsiteY1" fmla="*/ 308991 h 646560"/>
                            <a:gd name="connsiteX2" fmla="*/ 520215 w 578871"/>
                            <a:gd name="connsiteY2" fmla="*/ 127893 h 646560"/>
                            <a:gd name="connsiteX3" fmla="*/ 250342 w 578871"/>
                            <a:gd name="connsiteY3" fmla="*/ 186484 h 646560"/>
                            <a:gd name="connsiteX4" fmla="*/ 220159 w 578871"/>
                            <a:gd name="connsiteY4" fmla="*/ 59 h 646560"/>
                            <a:gd name="connsiteX5" fmla="*/ 0 w 578871"/>
                            <a:gd name="connsiteY5" fmla="*/ 353378 h 646560"/>
                            <a:gd name="connsiteX6" fmla="*/ 42611 w 578871"/>
                            <a:gd name="connsiteY6" fmla="*/ 498967 h 646560"/>
                            <a:gd name="connsiteX7" fmla="*/ 479378 w 578871"/>
                            <a:gd name="connsiteY7" fmla="*/ 632128 h 646560"/>
                            <a:gd name="connsiteX8" fmla="*/ 442093 w 578871"/>
                            <a:gd name="connsiteY8" fmla="*/ 482988 h 646560"/>
                            <a:gd name="connsiteX9" fmla="*/ 578805 w 578871"/>
                            <a:gd name="connsiteY9" fmla="*/ 395990 h 64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871" h="646560">
                              <a:moveTo>
                                <a:pt x="578805" y="395990"/>
                              </a:moveTo>
                              <a:cubicBezTo>
                                <a:pt x="575254" y="328522"/>
                                <a:pt x="436767" y="308991"/>
                                <a:pt x="436767" y="308991"/>
                              </a:cubicBezTo>
                              <a:cubicBezTo>
                                <a:pt x="436767" y="308991"/>
                                <a:pt x="594784" y="202463"/>
                                <a:pt x="520215" y="127893"/>
                              </a:cubicBezTo>
                              <a:cubicBezTo>
                                <a:pt x="447420" y="53323"/>
                                <a:pt x="250342" y="186484"/>
                                <a:pt x="250342" y="186484"/>
                              </a:cubicBezTo>
                              <a:cubicBezTo>
                                <a:pt x="250342" y="186484"/>
                                <a:pt x="330239" y="3610"/>
                                <a:pt x="220159" y="59"/>
                              </a:cubicBezTo>
                              <a:cubicBezTo>
                                <a:pt x="111855" y="-5268"/>
                                <a:pt x="0" y="353378"/>
                                <a:pt x="0" y="353378"/>
                              </a:cubicBezTo>
                              <a:lnTo>
                                <a:pt x="42611" y="498967"/>
                              </a:lnTo>
                              <a:cubicBezTo>
                                <a:pt x="42611" y="498967"/>
                                <a:pt x="383503" y="701372"/>
                                <a:pt x="479378" y="632128"/>
                              </a:cubicBezTo>
                              <a:cubicBezTo>
                                <a:pt x="575254" y="562884"/>
                                <a:pt x="442093" y="482988"/>
                                <a:pt x="442093" y="482988"/>
                              </a:cubicBezTo>
                              <a:cubicBezTo>
                                <a:pt x="442093" y="482988"/>
                                <a:pt x="582356" y="461682"/>
                                <a:pt x="578805" y="395990"/>
                              </a:cubicBezTo>
                              <a:close/>
                            </a:path>
                          </a:pathLst>
                        </a:custGeom>
                        <a:solidFill>
                          <a:srgbClr val="8B3E03"/>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68" name="Graphic 43">
                          <a:extLst>
                            <a:ext uri="{FF2B5EF4-FFF2-40B4-BE49-F238E27FC236}">
                              <a16:creationId xmlns="" xmlns:a16="http://schemas.microsoft.com/office/drawing/2014/main" id="{15EA4B36-34EF-1718-1D49-F3A3054E5D24}"/>
                            </a:ext>
                          </a:extLst>
                        </p:cNvPr>
                        <p:cNvGrpSpPr/>
                        <p:nvPr/>
                      </p:nvGrpSpPr>
                      <p:grpSpPr>
                        <a:xfrm>
                          <a:off x="9489701" y="1430367"/>
                          <a:ext cx="304429" cy="229183"/>
                          <a:chOff x="9489701" y="1430367"/>
                          <a:chExt cx="304429" cy="229183"/>
                        </a:xfrm>
                        <a:solidFill>
                          <a:srgbClr val="A3460D"/>
                        </a:solidFill>
                      </p:grpSpPr>
                      <p:sp>
                        <p:nvSpPr>
                          <p:cNvPr id="69" name="Freeform: Shape 209">
                            <a:extLst>
                              <a:ext uri="{FF2B5EF4-FFF2-40B4-BE49-F238E27FC236}">
                                <a16:creationId xmlns="" xmlns:a16="http://schemas.microsoft.com/office/drawing/2014/main" id="{5A87AA10-9530-4645-D557-91D25FEA70A5}"/>
                              </a:ext>
                            </a:extLst>
                          </p:cNvPr>
                          <p:cNvSpPr/>
                          <p:nvPr/>
                        </p:nvSpPr>
                        <p:spPr>
                          <a:xfrm>
                            <a:off x="9489701" y="1430367"/>
                            <a:ext cx="94974" cy="137364"/>
                          </a:xfrm>
                          <a:custGeom>
                            <a:avLst/>
                            <a:gdLst>
                              <a:gd name="connsiteX0" fmla="*/ 84043 w 94974"/>
                              <a:gd name="connsiteY0" fmla="*/ 344 h 137364"/>
                              <a:gd name="connsiteX1" fmla="*/ 36105 w 94974"/>
                              <a:gd name="connsiteY1" fmla="*/ 41180 h 137364"/>
                              <a:gd name="connsiteX2" fmla="*/ 596 w 94974"/>
                              <a:gd name="connsiteY2" fmla="*/ 115750 h 137364"/>
                              <a:gd name="connsiteX3" fmla="*/ 34330 w 94974"/>
                              <a:gd name="connsiteY3" fmla="*/ 124627 h 137364"/>
                              <a:gd name="connsiteX4" fmla="*/ 71615 w 94974"/>
                              <a:gd name="connsiteY4" fmla="*/ 60710 h 137364"/>
                              <a:gd name="connsiteX5" fmla="*/ 94696 w 94974"/>
                              <a:gd name="connsiteY5" fmla="*/ 10997 h 137364"/>
                              <a:gd name="connsiteX6" fmla="*/ 84043 w 94974"/>
                              <a:gd name="connsiteY6" fmla="*/ 344 h 13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974" h="137364">
                                <a:moveTo>
                                  <a:pt x="84043" y="344"/>
                                </a:moveTo>
                                <a:cubicBezTo>
                                  <a:pt x="64513" y="7446"/>
                                  <a:pt x="48534" y="25201"/>
                                  <a:pt x="36105" y="41180"/>
                                </a:cubicBezTo>
                                <a:cubicBezTo>
                                  <a:pt x="21902" y="62486"/>
                                  <a:pt x="7697" y="90893"/>
                                  <a:pt x="596" y="115750"/>
                                </a:cubicBezTo>
                                <a:cubicBezTo>
                                  <a:pt x="-4731" y="138831"/>
                                  <a:pt x="27228" y="145933"/>
                                  <a:pt x="34330" y="124627"/>
                                </a:cubicBezTo>
                                <a:cubicBezTo>
                                  <a:pt x="41432" y="103322"/>
                                  <a:pt x="57411" y="78465"/>
                                  <a:pt x="71615" y="60710"/>
                                </a:cubicBezTo>
                                <a:cubicBezTo>
                                  <a:pt x="84043" y="46506"/>
                                  <a:pt x="94696" y="28752"/>
                                  <a:pt x="94696" y="10997"/>
                                </a:cubicBezTo>
                                <a:cubicBezTo>
                                  <a:pt x="96471" y="3895"/>
                                  <a:pt x="89369" y="-1431"/>
                                  <a:pt x="84043" y="344"/>
                                </a:cubicBezTo>
                                <a:close/>
                              </a:path>
                            </a:pathLst>
                          </a:custGeom>
                          <a:solidFill>
                            <a:srgbClr val="A3460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0" name="Freeform: Shape 210">
                            <a:extLst>
                              <a:ext uri="{FF2B5EF4-FFF2-40B4-BE49-F238E27FC236}">
                                <a16:creationId xmlns="" xmlns:a16="http://schemas.microsoft.com/office/drawing/2014/main" id="{38866F34-76C9-D669-38E8-E8FA85DA9CF0}"/>
                              </a:ext>
                            </a:extLst>
                          </p:cNvPr>
                          <p:cNvSpPr/>
                          <p:nvPr/>
                        </p:nvSpPr>
                        <p:spPr>
                          <a:xfrm>
                            <a:off x="9571440" y="1521260"/>
                            <a:ext cx="222690" cy="138290"/>
                          </a:xfrm>
                          <a:custGeom>
                            <a:avLst/>
                            <a:gdLst>
                              <a:gd name="connsiteX0" fmla="*/ 213586 w 222690"/>
                              <a:gd name="connsiteY0" fmla="*/ 0 h 138290"/>
                              <a:gd name="connsiteX1" fmla="*/ 5855 w 222690"/>
                              <a:gd name="connsiteY1" fmla="*/ 106529 h 138290"/>
                              <a:gd name="connsiteX2" fmla="*/ 32487 w 222690"/>
                              <a:gd name="connsiteY2" fmla="*/ 133161 h 138290"/>
                              <a:gd name="connsiteX3" fmla="*/ 218912 w 222690"/>
                              <a:gd name="connsiteY3" fmla="*/ 15979 h 138290"/>
                              <a:gd name="connsiteX4" fmla="*/ 213586 w 222690"/>
                              <a:gd name="connsiteY4" fmla="*/ 0 h 138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90" h="138290">
                                <a:moveTo>
                                  <a:pt x="213586" y="0"/>
                                </a:moveTo>
                                <a:cubicBezTo>
                                  <a:pt x="133690" y="8877"/>
                                  <a:pt x="62671" y="49713"/>
                                  <a:pt x="5855" y="106529"/>
                                </a:cubicBezTo>
                                <a:cubicBezTo>
                                  <a:pt x="-11900" y="124283"/>
                                  <a:pt x="14733" y="149140"/>
                                  <a:pt x="32487" y="133161"/>
                                </a:cubicBezTo>
                                <a:cubicBezTo>
                                  <a:pt x="89303" y="81672"/>
                                  <a:pt x="162097" y="63917"/>
                                  <a:pt x="218912" y="15979"/>
                                </a:cubicBezTo>
                                <a:cubicBezTo>
                                  <a:pt x="226015" y="10653"/>
                                  <a:pt x="222463" y="0"/>
                                  <a:pt x="213586" y="0"/>
                                </a:cubicBezTo>
                                <a:close/>
                              </a:path>
                            </a:pathLst>
                          </a:custGeom>
                          <a:solidFill>
                            <a:srgbClr val="A3460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66" name="Freeform: Shape 211">
                        <a:extLst>
                          <a:ext uri="{FF2B5EF4-FFF2-40B4-BE49-F238E27FC236}">
                            <a16:creationId xmlns="" xmlns:a16="http://schemas.microsoft.com/office/drawing/2014/main" id="{F5B84904-9998-BA72-7867-BFCEE10DE76A}"/>
                          </a:ext>
                        </a:extLst>
                      </p:cNvPr>
                      <p:cNvSpPr/>
                      <p:nvPr/>
                    </p:nvSpPr>
                    <p:spPr>
                      <a:xfrm>
                        <a:off x="9303872" y="1551140"/>
                        <a:ext cx="224846" cy="399187"/>
                      </a:xfrm>
                      <a:custGeom>
                        <a:avLst/>
                        <a:gdLst>
                          <a:gd name="connsiteX0" fmla="*/ 221934 w 224846"/>
                          <a:gd name="connsiteY0" fmla="*/ 295032 h 399187"/>
                          <a:gd name="connsiteX1" fmla="*/ 133161 w 224846"/>
                          <a:gd name="connsiteY1" fmla="*/ 21609 h 399187"/>
                          <a:gd name="connsiteX2" fmla="*/ 0 w 224846"/>
                          <a:gd name="connsiteY2" fmla="*/ 34038 h 399187"/>
                          <a:gd name="connsiteX3" fmla="*/ 62142 w 224846"/>
                          <a:gd name="connsiteY3" fmla="*/ 398010 h 399187"/>
                          <a:gd name="connsiteX4" fmla="*/ 221934 w 224846"/>
                          <a:gd name="connsiteY4" fmla="*/ 295032 h 39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 h="399187">
                            <a:moveTo>
                              <a:pt x="221934" y="295032"/>
                            </a:moveTo>
                            <a:cubicBezTo>
                              <a:pt x="236139" y="167198"/>
                              <a:pt x="197078" y="76649"/>
                              <a:pt x="133161" y="21609"/>
                            </a:cubicBezTo>
                            <a:cubicBezTo>
                              <a:pt x="69243" y="-33431"/>
                              <a:pt x="0" y="34038"/>
                              <a:pt x="0" y="34038"/>
                            </a:cubicBezTo>
                            <a:lnTo>
                              <a:pt x="62142" y="398010"/>
                            </a:lnTo>
                            <a:cubicBezTo>
                              <a:pt x="62142" y="396235"/>
                              <a:pt x="209506" y="422867"/>
                              <a:pt x="221934" y="295032"/>
                            </a:cubicBezTo>
                            <a:close/>
                          </a:path>
                        </a:pathLst>
                      </a:custGeom>
                      <a:solidFill>
                        <a:srgbClr val="FF64B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54" name="Graphic 43">
                      <a:extLst>
                        <a:ext uri="{FF2B5EF4-FFF2-40B4-BE49-F238E27FC236}">
                          <a16:creationId xmlns="" xmlns:a16="http://schemas.microsoft.com/office/drawing/2014/main" id="{99124B52-1F66-1F95-8841-DAB642735DA8}"/>
                        </a:ext>
                      </a:extLst>
                    </p:cNvPr>
                    <p:cNvGrpSpPr/>
                    <p:nvPr/>
                  </p:nvGrpSpPr>
                  <p:grpSpPr>
                    <a:xfrm>
                      <a:off x="7813270" y="1200331"/>
                      <a:ext cx="702290" cy="668922"/>
                      <a:chOff x="7813270" y="1200331"/>
                      <a:chExt cx="702290" cy="668922"/>
                    </a:xfrm>
                  </p:grpSpPr>
                  <p:sp>
                    <p:nvSpPr>
                      <p:cNvPr id="60" name="Freeform: Shape 213">
                        <a:extLst>
                          <a:ext uri="{FF2B5EF4-FFF2-40B4-BE49-F238E27FC236}">
                            <a16:creationId xmlns="" xmlns:a16="http://schemas.microsoft.com/office/drawing/2014/main" id="{CFA949A1-B947-D8A0-C15A-E9D18C4F9EC9}"/>
                          </a:ext>
                        </a:extLst>
                      </p:cNvPr>
                      <p:cNvSpPr/>
                      <p:nvPr/>
                    </p:nvSpPr>
                    <p:spPr>
                      <a:xfrm>
                        <a:off x="7813270" y="1200331"/>
                        <a:ext cx="567356" cy="570921"/>
                      </a:xfrm>
                      <a:custGeom>
                        <a:avLst/>
                        <a:gdLst>
                          <a:gd name="connsiteX0" fmla="*/ 2754 w 567356"/>
                          <a:gd name="connsiteY0" fmla="*/ 274766 h 570921"/>
                          <a:gd name="connsiteX1" fmla="*/ 164322 w 567356"/>
                          <a:gd name="connsiteY1" fmla="*/ 233930 h 570921"/>
                          <a:gd name="connsiteX2" fmla="*/ 139465 w 567356"/>
                          <a:gd name="connsiteY2" fmla="*/ 35077 h 570921"/>
                          <a:gd name="connsiteX3" fmla="*/ 379154 w 567356"/>
                          <a:gd name="connsiteY3" fmla="*/ 171789 h 570921"/>
                          <a:gd name="connsiteX4" fmla="*/ 464377 w 567356"/>
                          <a:gd name="connsiteY4" fmla="*/ 3119 h 570921"/>
                          <a:gd name="connsiteX5" fmla="*/ 567355 w 567356"/>
                          <a:gd name="connsiteY5" fmla="*/ 406152 h 570921"/>
                          <a:gd name="connsiteX6" fmla="*/ 483908 w 567356"/>
                          <a:gd name="connsiteY6" fmla="*/ 532210 h 570921"/>
                          <a:gd name="connsiteX7" fmla="*/ 27610 w 567356"/>
                          <a:gd name="connsiteY7" fmla="*/ 526884 h 570921"/>
                          <a:gd name="connsiteX8" fmla="*/ 109282 w 567356"/>
                          <a:gd name="connsiteY8" fmla="*/ 395499 h 570921"/>
                          <a:gd name="connsiteX9" fmla="*/ 2754 w 567356"/>
                          <a:gd name="connsiteY9" fmla="*/ 274766 h 57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356" h="570921">
                            <a:moveTo>
                              <a:pt x="2754" y="274766"/>
                            </a:moveTo>
                            <a:cubicBezTo>
                              <a:pt x="25835" y="212625"/>
                              <a:pt x="164322" y="233930"/>
                              <a:pt x="164322" y="233930"/>
                            </a:cubicBezTo>
                            <a:cubicBezTo>
                              <a:pt x="164322" y="233930"/>
                              <a:pt x="45365" y="84790"/>
                              <a:pt x="139465" y="35077"/>
                            </a:cubicBezTo>
                            <a:cubicBezTo>
                              <a:pt x="231790" y="-12861"/>
                              <a:pt x="379154" y="171789"/>
                              <a:pt x="379154" y="171789"/>
                            </a:cubicBezTo>
                            <a:cubicBezTo>
                              <a:pt x="379154" y="171789"/>
                              <a:pt x="359624" y="-27065"/>
                              <a:pt x="464377" y="3119"/>
                            </a:cubicBezTo>
                            <a:cubicBezTo>
                              <a:pt x="569130" y="31526"/>
                              <a:pt x="567355" y="406152"/>
                              <a:pt x="567355" y="406152"/>
                            </a:cubicBezTo>
                            <a:lnTo>
                              <a:pt x="483908" y="532210"/>
                            </a:lnTo>
                            <a:cubicBezTo>
                              <a:pt x="483908" y="532210"/>
                              <a:pt x="98629" y="622760"/>
                              <a:pt x="27610" y="526884"/>
                            </a:cubicBezTo>
                            <a:cubicBezTo>
                              <a:pt x="-43409" y="431008"/>
                              <a:pt x="109282" y="395499"/>
                              <a:pt x="109282" y="395499"/>
                            </a:cubicBezTo>
                            <a:cubicBezTo>
                              <a:pt x="109282" y="395499"/>
                              <a:pt x="-20328" y="336908"/>
                              <a:pt x="2754" y="274766"/>
                            </a:cubicBezTo>
                            <a:close/>
                          </a:path>
                        </a:pathLst>
                      </a:custGeom>
                      <a:solidFill>
                        <a:srgbClr val="8B3E03"/>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61" name="Graphic 43">
                        <a:extLst>
                          <a:ext uri="{FF2B5EF4-FFF2-40B4-BE49-F238E27FC236}">
                            <a16:creationId xmlns="" xmlns:a16="http://schemas.microsoft.com/office/drawing/2014/main" id="{82E9CE7E-FC08-FA1E-1AD0-6FF39D597AE6}"/>
                          </a:ext>
                        </a:extLst>
                      </p:cNvPr>
                      <p:cNvGrpSpPr/>
                      <p:nvPr/>
                    </p:nvGrpSpPr>
                    <p:grpSpPr>
                      <a:xfrm>
                        <a:off x="8022383" y="1259016"/>
                        <a:ext cx="307100" cy="223653"/>
                        <a:chOff x="8022383" y="1259016"/>
                        <a:chExt cx="307100" cy="223653"/>
                      </a:xfrm>
                      <a:solidFill>
                        <a:srgbClr val="A3460D"/>
                      </a:solidFill>
                    </p:grpSpPr>
                    <p:sp>
                      <p:nvSpPr>
                        <p:cNvPr id="63" name="Freeform: Shape 215">
                          <a:extLst>
                            <a:ext uri="{FF2B5EF4-FFF2-40B4-BE49-F238E27FC236}">
                              <a16:creationId xmlns="" xmlns:a16="http://schemas.microsoft.com/office/drawing/2014/main" id="{E08F7CCB-45A2-A932-DE3A-FAA131B774EE}"/>
                            </a:ext>
                          </a:extLst>
                        </p:cNvPr>
                        <p:cNvSpPr/>
                        <p:nvPr/>
                      </p:nvSpPr>
                      <p:spPr>
                        <a:xfrm>
                          <a:off x="8247937" y="1259016"/>
                          <a:ext cx="81546" cy="194571"/>
                        </a:xfrm>
                        <a:custGeom>
                          <a:avLst/>
                          <a:gdLst>
                            <a:gd name="connsiteX0" fmla="*/ 31486 w 81546"/>
                            <a:gd name="connsiteY0" fmla="*/ 6575 h 194571"/>
                            <a:gd name="connsiteX1" fmla="*/ 3078 w 81546"/>
                            <a:gd name="connsiteY1" fmla="*/ 24330 h 194571"/>
                            <a:gd name="connsiteX2" fmla="*/ 38588 w 81546"/>
                            <a:gd name="connsiteY2" fmla="*/ 106002 h 194571"/>
                            <a:gd name="connsiteX3" fmla="*/ 59893 w 81546"/>
                            <a:gd name="connsiteY3" fmla="*/ 189449 h 194571"/>
                            <a:gd name="connsiteX4" fmla="*/ 79423 w 81546"/>
                            <a:gd name="connsiteY4" fmla="*/ 187673 h 194571"/>
                            <a:gd name="connsiteX5" fmla="*/ 31486 w 81546"/>
                            <a:gd name="connsiteY5" fmla="*/ 6575 h 19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46" h="194571">
                              <a:moveTo>
                                <a:pt x="31486" y="6575"/>
                              </a:moveTo>
                              <a:cubicBezTo>
                                <a:pt x="19057" y="-9404"/>
                                <a:pt x="-9351" y="6575"/>
                                <a:pt x="3078" y="24330"/>
                              </a:cubicBezTo>
                              <a:cubicBezTo>
                                <a:pt x="20833" y="49186"/>
                                <a:pt x="29710" y="77594"/>
                                <a:pt x="38588" y="106002"/>
                              </a:cubicBezTo>
                              <a:cubicBezTo>
                                <a:pt x="47465" y="136185"/>
                                <a:pt x="45689" y="161041"/>
                                <a:pt x="59893" y="189449"/>
                              </a:cubicBezTo>
                              <a:cubicBezTo>
                                <a:pt x="63444" y="196551"/>
                                <a:pt x="77648" y="196551"/>
                                <a:pt x="79423" y="187673"/>
                              </a:cubicBezTo>
                              <a:cubicBezTo>
                                <a:pt x="88301" y="123756"/>
                                <a:pt x="68770" y="56288"/>
                                <a:pt x="31486" y="6575"/>
                              </a:cubicBezTo>
                              <a:close/>
                            </a:path>
                          </a:pathLst>
                        </a:custGeom>
                        <a:solidFill>
                          <a:srgbClr val="A3460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4" name="Freeform: Shape 216">
                          <a:extLst>
                            <a:ext uri="{FF2B5EF4-FFF2-40B4-BE49-F238E27FC236}">
                              <a16:creationId xmlns="" xmlns:a16="http://schemas.microsoft.com/office/drawing/2014/main" id="{F251EBA4-027D-0EB8-8682-746F7F7FF044}"/>
                            </a:ext>
                          </a:extLst>
                        </p:cNvPr>
                        <p:cNvSpPr/>
                        <p:nvPr/>
                      </p:nvSpPr>
                      <p:spPr>
                        <a:xfrm>
                          <a:off x="8022383" y="1307635"/>
                          <a:ext cx="190192" cy="175034"/>
                        </a:xfrm>
                        <a:custGeom>
                          <a:avLst/>
                          <a:gdLst>
                            <a:gd name="connsiteX0" fmla="*/ 189571 w 190192"/>
                            <a:gd name="connsiteY0" fmla="*/ 162137 h 175034"/>
                            <a:gd name="connsiteX1" fmla="*/ 26227 w 190192"/>
                            <a:gd name="connsiteY1" fmla="*/ 2344 h 175034"/>
                            <a:gd name="connsiteX2" fmla="*/ 8473 w 190192"/>
                            <a:gd name="connsiteY2" fmla="*/ 32527 h 175034"/>
                            <a:gd name="connsiteX3" fmla="*/ 171816 w 190192"/>
                            <a:gd name="connsiteY3" fmla="*/ 171014 h 175034"/>
                            <a:gd name="connsiteX4" fmla="*/ 189571 w 190192"/>
                            <a:gd name="connsiteY4" fmla="*/ 162137 h 17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92" h="175034">
                              <a:moveTo>
                                <a:pt x="189571" y="162137"/>
                              </a:moveTo>
                              <a:cubicBezTo>
                                <a:pt x="173592" y="82240"/>
                                <a:pt x="93695" y="37853"/>
                                <a:pt x="26227" y="2344"/>
                              </a:cubicBezTo>
                              <a:cubicBezTo>
                                <a:pt x="6697" y="-8309"/>
                                <a:pt x="-11058" y="20098"/>
                                <a:pt x="8473" y="32527"/>
                              </a:cubicBezTo>
                              <a:cubicBezTo>
                                <a:pt x="68839" y="73363"/>
                                <a:pt x="116776" y="126627"/>
                                <a:pt x="171816" y="171014"/>
                              </a:cubicBezTo>
                              <a:cubicBezTo>
                                <a:pt x="180693" y="179891"/>
                                <a:pt x="193122" y="172789"/>
                                <a:pt x="189571" y="162137"/>
                              </a:cubicBezTo>
                              <a:close/>
                            </a:path>
                          </a:pathLst>
                        </a:custGeom>
                        <a:solidFill>
                          <a:srgbClr val="A3460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62" name="Freeform: Shape 217">
                        <a:extLst>
                          <a:ext uri="{FF2B5EF4-FFF2-40B4-BE49-F238E27FC236}">
                            <a16:creationId xmlns="" xmlns:a16="http://schemas.microsoft.com/office/drawing/2014/main" id="{823D2761-1BD3-2FDF-E53E-A8E8689D6D39}"/>
                          </a:ext>
                        </a:extLst>
                      </p:cNvPr>
                      <p:cNvSpPr/>
                      <p:nvPr/>
                    </p:nvSpPr>
                    <p:spPr>
                      <a:xfrm>
                        <a:off x="8219783" y="1481402"/>
                        <a:ext cx="295777" cy="387851"/>
                      </a:xfrm>
                      <a:custGeom>
                        <a:avLst/>
                        <a:gdLst>
                          <a:gd name="connsiteX0" fmla="*/ 2824 w 295777"/>
                          <a:gd name="connsiteY0" fmla="*/ 242263 h 387851"/>
                          <a:gd name="connsiteX1" fmla="*/ 171494 w 295777"/>
                          <a:gd name="connsiteY1" fmla="*/ 7900 h 387851"/>
                          <a:gd name="connsiteX2" fmla="*/ 295777 w 295777"/>
                          <a:gd name="connsiteY2" fmla="*/ 59389 h 387851"/>
                          <a:gd name="connsiteX3" fmla="*/ 127107 w 295777"/>
                          <a:gd name="connsiteY3" fmla="*/ 387852 h 387851"/>
                          <a:gd name="connsiteX4" fmla="*/ 2824 w 295777"/>
                          <a:gd name="connsiteY4" fmla="*/ 242263 h 387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77" h="387851">
                            <a:moveTo>
                              <a:pt x="2824" y="242263"/>
                            </a:moveTo>
                            <a:cubicBezTo>
                              <a:pt x="27680" y="116204"/>
                              <a:pt x="93373" y="41634"/>
                              <a:pt x="171494" y="7900"/>
                            </a:cubicBezTo>
                            <a:cubicBezTo>
                              <a:pt x="249615" y="-25834"/>
                              <a:pt x="295777" y="59389"/>
                              <a:pt x="295777" y="59389"/>
                            </a:cubicBezTo>
                            <a:lnTo>
                              <a:pt x="127107" y="387852"/>
                            </a:lnTo>
                            <a:cubicBezTo>
                              <a:pt x="125332" y="387852"/>
                              <a:pt x="-22033" y="368321"/>
                              <a:pt x="2824" y="242263"/>
                            </a:cubicBezTo>
                            <a:close/>
                          </a:path>
                        </a:pathLst>
                      </a:custGeom>
                      <a:solidFill>
                        <a:srgbClr val="FF64B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55" name="Freeform: Shape 218">
                      <a:extLst>
                        <a:ext uri="{FF2B5EF4-FFF2-40B4-BE49-F238E27FC236}">
                          <a16:creationId xmlns="" xmlns:a16="http://schemas.microsoft.com/office/drawing/2014/main" id="{8C42E0DF-B7FA-C811-542E-E94B1911A351}"/>
                        </a:ext>
                      </a:extLst>
                    </p:cNvPr>
                    <p:cNvSpPr/>
                    <p:nvPr/>
                  </p:nvSpPr>
                  <p:spPr>
                    <a:xfrm>
                      <a:off x="8212599" y="1346272"/>
                      <a:ext cx="1242410" cy="805756"/>
                    </a:xfrm>
                    <a:custGeom>
                      <a:avLst/>
                      <a:gdLst>
                        <a:gd name="connsiteX0" fmla="*/ 1215557 w 1242410"/>
                        <a:gd name="connsiteY0" fmla="*/ 372066 h 805756"/>
                        <a:gd name="connsiteX1" fmla="*/ 531999 w 1242410"/>
                        <a:gd name="connsiteY1" fmla="*/ 8094 h 805756"/>
                        <a:gd name="connsiteX2" fmla="*/ 4683 w 1242410"/>
                        <a:gd name="connsiteY2" fmla="*/ 423555 h 805756"/>
                        <a:gd name="connsiteX3" fmla="*/ 239045 w 1242410"/>
                        <a:gd name="connsiteY3" fmla="*/ 469717 h 805756"/>
                        <a:gd name="connsiteX4" fmla="*/ 324268 w 1242410"/>
                        <a:gd name="connsiteY4" fmla="*/ 395147 h 805756"/>
                        <a:gd name="connsiteX5" fmla="*/ 382859 w 1242410"/>
                        <a:gd name="connsiteY5" fmla="*/ 562042 h 805756"/>
                        <a:gd name="connsiteX6" fmla="*/ 592365 w 1242410"/>
                        <a:gd name="connsiteY6" fmla="*/ 457289 h 805756"/>
                        <a:gd name="connsiteX7" fmla="*/ 661609 w 1242410"/>
                        <a:gd name="connsiteY7" fmla="*/ 592225 h 805756"/>
                        <a:gd name="connsiteX8" fmla="*/ 856911 w 1242410"/>
                        <a:gd name="connsiteY8" fmla="*/ 501676 h 805756"/>
                        <a:gd name="connsiteX9" fmla="*/ 929705 w 1242410"/>
                        <a:gd name="connsiteY9" fmla="*/ 739590 h 805756"/>
                        <a:gd name="connsiteX10" fmla="*/ 1057539 w 1242410"/>
                        <a:gd name="connsiteY10" fmla="*/ 757344 h 805756"/>
                        <a:gd name="connsiteX11" fmla="*/ 1176497 w 1242410"/>
                        <a:gd name="connsiteY11" fmla="*/ 677448 h 805756"/>
                        <a:gd name="connsiteX12" fmla="*/ 1215557 w 1242410"/>
                        <a:gd name="connsiteY12" fmla="*/ 372066 h 80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2410" h="805756">
                          <a:moveTo>
                            <a:pt x="1215557" y="372066"/>
                          </a:moveTo>
                          <a:cubicBezTo>
                            <a:pt x="1139211" y="144805"/>
                            <a:pt x="906624" y="-41620"/>
                            <a:pt x="531999" y="8094"/>
                          </a:cubicBezTo>
                          <a:cubicBezTo>
                            <a:pt x="223066" y="50705"/>
                            <a:pt x="41967" y="276190"/>
                            <a:pt x="4683" y="423555"/>
                          </a:cubicBezTo>
                          <a:cubicBezTo>
                            <a:pt x="-32603" y="570919"/>
                            <a:pt x="162700" y="515880"/>
                            <a:pt x="239045" y="469717"/>
                          </a:cubicBezTo>
                          <a:cubicBezTo>
                            <a:pt x="272779" y="450187"/>
                            <a:pt x="299411" y="423555"/>
                            <a:pt x="324268" y="395147"/>
                          </a:cubicBezTo>
                          <a:cubicBezTo>
                            <a:pt x="320717" y="446636"/>
                            <a:pt x="301187" y="560267"/>
                            <a:pt x="382859" y="562042"/>
                          </a:cubicBezTo>
                          <a:cubicBezTo>
                            <a:pt x="464531" y="563817"/>
                            <a:pt x="592365" y="457289"/>
                            <a:pt x="592365" y="457289"/>
                          </a:cubicBezTo>
                          <a:cubicBezTo>
                            <a:pt x="592365" y="457289"/>
                            <a:pt x="595916" y="581572"/>
                            <a:pt x="661609" y="592225"/>
                          </a:cubicBezTo>
                          <a:cubicBezTo>
                            <a:pt x="725525" y="602878"/>
                            <a:pt x="856911" y="501676"/>
                            <a:pt x="856911" y="501676"/>
                          </a:cubicBezTo>
                          <a:cubicBezTo>
                            <a:pt x="856911" y="501676"/>
                            <a:pt x="887094" y="624184"/>
                            <a:pt x="929705" y="739590"/>
                          </a:cubicBezTo>
                          <a:cubicBezTo>
                            <a:pt x="965214" y="837241"/>
                            <a:pt x="1013153" y="812384"/>
                            <a:pt x="1057539" y="757344"/>
                          </a:cubicBezTo>
                          <a:cubicBezTo>
                            <a:pt x="1119681" y="684550"/>
                            <a:pt x="1176497" y="677448"/>
                            <a:pt x="1176497" y="677448"/>
                          </a:cubicBezTo>
                          <a:cubicBezTo>
                            <a:pt x="1176497" y="677448"/>
                            <a:pt x="1293678" y="599327"/>
                            <a:pt x="1215557" y="372066"/>
                          </a:cubicBezTo>
                          <a:close/>
                        </a:path>
                      </a:pathLst>
                    </a:custGeom>
                    <a:solidFill>
                      <a:srgbClr val="8B3E03"/>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56" name="Graphic 43">
                      <a:extLst>
                        <a:ext uri="{FF2B5EF4-FFF2-40B4-BE49-F238E27FC236}">
                          <a16:creationId xmlns="" xmlns:a16="http://schemas.microsoft.com/office/drawing/2014/main" id="{E1958B56-FF1F-040C-6CBB-F799F3940693}"/>
                        </a:ext>
                      </a:extLst>
                    </p:cNvPr>
                    <p:cNvGrpSpPr/>
                    <p:nvPr/>
                  </p:nvGrpSpPr>
                  <p:grpSpPr>
                    <a:xfrm>
                      <a:off x="8283582" y="1428935"/>
                      <a:ext cx="751144" cy="317911"/>
                      <a:chOff x="8283582" y="1428935"/>
                      <a:chExt cx="751144" cy="317911"/>
                    </a:xfrm>
                    <a:solidFill>
                      <a:srgbClr val="A3460D"/>
                    </a:solidFill>
                  </p:grpSpPr>
                  <p:sp>
                    <p:nvSpPr>
                      <p:cNvPr id="57" name="Freeform: Shape 220">
                        <a:extLst>
                          <a:ext uri="{FF2B5EF4-FFF2-40B4-BE49-F238E27FC236}">
                            <a16:creationId xmlns="" xmlns:a16="http://schemas.microsoft.com/office/drawing/2014/main" id="{41398B6F-D5BA-7EE2-8E94-081891737A89}"/>
                          </a:ext>
                        </a:extLst>
                      </p:cNvPr>
                      <p:cNvSpPr/>
                      <p:nvPr/>
                    </p:nvSpPr>
                    <p:spPr>
                      <a:xfrm>
                        <a:off x="8283582" y="1428935"/>
                        <a:ext cx="480545" cy="305967"/>
                      </a:xfrm>
                      <a:custGeom>
                        <a:avLst/>
                        <a:gdLst>
                          <a:gd name="connsiteX0" fmla="*/ 475220 w 480545"/>
                          <a:gd name="connsiteY0" fmla="*/ 0 h 305967"/>
                          <a:gd name="connsiteX1" fmla="*/ 2943 w 480545"/>
                          <a:gd name="connsiteY1" fmla="*/ 280525 h 305967"/>
                          <a:gd name="connsiteX2" fmla="*/ 33126 w 480545"/>
                          <a:gd name="connsiteY2" fmla="*/ 298280 h 305967"/>
                          <a:gd name="connsiteX3" fmla="*/ 475220 w 480545"/>
                          <a:gd name="connsiteY3" fmla="*/ 12428 h 305967"/>
                          <a:gd name="connsiteX4" fmla="*/ 475220 w 480545"/>
                          <a:gd name="connsiteY4" fmla="*/ 0 h 305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545" h="305967">
                            <a:moveTo>
                              <a:pt x="475220" y="0"/>
                            </a:moveTo>
                            <a:cubicBezTo>
                              <a:pt x="279917" y="14204"/>
                              <a:pt x="113022" y="118957"/>
                              <a:pt x="2943" y="280525"/>
                            </a:cubicBezTo>
                            <a:cubicBezTo>
                              <a:pt x="-9486" y="300055"/>
                              <a:pt x="20698" y="316035"/>
                              <a:pt x="33126" y="298280"/>
                            </a:cubicBezTo>
                            <a:cubicBezTo>
                              <a:pt x="144981" y="143814"/>
                              <a:pt x="306549" y="79896"/>
                              <a:pt x="475220" y="12428"/>
                            </a:cubicBezTo>
                            <a:cubicBezTo>
                              <a:pt x="482321" y="10653"/>
                              <a:pt x="482321" y="0"/>
                              <a:pt x="475220" y="0"/>
                            </a:cubicBezTo>
                            <a:close/>
                          </a:path>
                        </a:pathLst>
                      </a:custGeom>
                      <a:solidFill>
                        <a:srgbClr val="A3460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8" name="Freeform: Shape 221">
                        <a:extLst>
                          <a:ext uri="{FF2B5EF4-FFF2-40B4-BE49-F238E27FC236}">
                            <a16:creationId xmlns="" xmlns:a16="http://schemas.microsoft.com/office/drawing/2014/main" id="{143B306E-40C8-FFC6-DA8E-4868827B3735}"/>
                          </a:ext>
                        </a:extLst>
                      </p:cNvPr>
                      <p:cNvSpPr/>
                      <p:nvPr/>
                    </p:nvSpPr>
                    <p:spPr>
                      <a:xfrm>
                        <a:off x="8580324" y="1487526"/>
                        <a:ext cx="308308" cy="255997"/>
                      </a:xfrm>
                      <a:custGeom>
                        <a:avLst/>
                        <a:gdLst>
                          <a:gd name="connsiteX0" fmla="*/ 297434 w 308308"/>
                          <a:gd name="connsiteY0" fmla="*/ 0 h 255997"/>
                          <a:gd name="connsiteX1" fmla="*/ 2705 w 308308"/>
                          <a:gd name="connsiteY1" fmla="*/ 227261 h 255997"/>
                          <a:gd name="connsiteX2" fmla="*/ 36439 w 308308"/>
                          <a:gd name="connsiteY2" fmla="*/ 246791 h 255997"/>
                          <a:gd name="connsiteX3" fmla="*/ 151845 w 308308"/>
                          <a:gd name="connsiteY3" fmla="*/ 110079 h 255997"/>
                          <a:gd name="connsiteX4" fmla="*/ 302760 w 308308"/>
                          <a:gd name="connsiteY4" fmla="*/ 21306 h 255997"/>
                          <a:gd name="connsiteX5" fmla="*/ 297434 w 308308"/>
                          <a:gd name="connsiteY5" fmla="*/ 0 h 25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308" h="255997">
                            <a:moveTo>
                              <a:pt x="297434" y="0"/>
                            </a:moveTo>
                            <a:cubicBezTo>
                              <a:pt x="160722" y="15979"/>
                              <a:pt x="68397" y="113630"/>
                              <a:pt x="2705" y="227261"/>
                            </a:cubicBezTo>
                            <a:cubicBezTo>
                              <a:pt x="-9723" y="248567"/>
                              <a:pt x="24010" y="268097"/>
                              <a:pt x="36439" y="246791"/>
                            </a:cubicBezTo>
                            <a:cubicBezTo>
                              <a:pt x="68397" y="195302"/>
                              <a:pt x="102131" y="145589"/>
                              <a:pt x="151845" y="110079"/>
                            </a:cubicBezTo>
                            <a:cubicBezTo>
                              <a:pt x="198007" y="76345"/>
                              <a:pt x="254822" y="55040"/>
                              <a:pt x="302760" y="21306"/>
                            </a:cubicBezTo>
                            <a:cubicBezTo>
                              <a:pt x="311638" y="15979"/>
                              <a:pt x="309862" y="0"/>
                              <a:pt x="297434" y="0"/>
                            </a:cubicBezTo>
                            <a:close/>
                          </a:path>
                        </a:pathLst>
                      </a:custGeom>
                      <a:solidFill>
                        <a:srgbClr val="A3460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9" name="Freeform: Shape 222">
                        <a:extLst>
                          <a:ext uri="{FF2B5EF4-FFF2-40B4-BE49-F238E27FC236}">
                            <a16:creationId xmlns="" xmlns:a16="http://schemas.microsoft.com/office/drawing/2014/main" id="{44CFF264-66AD-F993-D2CE-31B237C9ABA8}"/>
                          </a:ext>
                        </a:extLst>
                      </p:cNvPr>
                      <p:cNvSpPr/>
                      <p:nvPr/>
                    </p:nvSpPr>
                    <p:spPr>
                      <a:xfrm>
                        <a:off x="8850331" y="1551443"/>
                        <a:ext cx="184395" cy="195403"/>
                      </a:xfrm>
                      <a:custGeom>
                        <a:avLst/>
                        <a:gdLst>
                          <a:gd name="connsiteX0" fmla="*/ 174791 w 184395"/>
                          <a:gd name="connsiteY0" fmla="*/ 0 h 195403"/>
                          <a:gd name="connsiteX1" fmla="*/ 794 w 184395"/>
                          <a:gd name="connsiteY1" fmla="*/ 166895 h 195403"/>
                          <a:gd name="connsiteX2" fmla="*/ 45181 w 184395"/>
                          <a:gd name="connsiteY2" fmla="*/ 179323 h 195403"/>
                          <a:gd name="connsiteX3" fmla="*/ 181893 w 184395"/>
                          <a:gd name="connsiteY3" fmla="*/ 17755 h 195403"/>
                          <a:gd name="connsiteX4" fmla="*/ 174791 w 184395"/>
                          <a:gd name="connsiteY4" fmla="*/ 0 h 19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95" h="195403">
                            <a:moveTo>
                              <a:pt x="174791" y="0"/>
                            </a:moveTo>
                            <a:cubicBezTo>
                              <a:pt x="91344" y="1775"/>
                              <a:pt x="18549" y="90549"/>
                              <a:pt x="794" y="166895"/>
                            </a:cubicBezTo>
                            <a:cubicBezTo>
                              <a:pt x="-6307" y="195302"/>
                              <a:pt x="36304" y="207731"/>
                              <a:pt x="45181" y="179323"/>
                            </a:cubicBezTo>
                            <a:cubicBezTo>
                              <a:pt x="66487" y="102978"/>
                              <a:pt x="137506" y="74570"/>
                              <a:pt x="181893" y="17755"/>
                            </a:cubicBezTo>
                            <a:cubicBezTo>
                              <a:pt x="187219" y="10653"/>
                              <a:pt x="183669" y="0"/>
                              <a:pt x="174791" y="0"/>
                            </a:cubicBezTo>
                            <a:close/>
                          </a:path>
                        </a:pathLst>
                      </a:custGeom>
                      <a:solidFill>
                        <a:srgbClr val="A3460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52" name="Freeform: Shape 223">
                    <a:extLst>
                      <a:ext uri="{FF2B5EF4-FFF2-40B4-BE49-F238E27FC236}">
                        <a16:creationId xmlns="" xmlns:a16="http://schemas.microsoft.com/office/drawing/2014/main" id="{2B615F64-F65A-F2A7-FDF7-8D183B583D89}"/>
                      </a:ext>
                    </a:extLst>
                  </p:cNvPr>
                  <p:cNvSpPr/>
                  <p:nvPr/>
                </p:nvSpPr>
                <p:spPr>
                  <a:xfrm>
                    <a:off x="8689557" y="2620279"/>
                    <a:ext cx="214832" cy="33142"/>
                  </a:xfrm>
                  <a:custGeom>
                    <a:avLst/>
                    <a:gdLst>
                      <a:gd name="connsiteX0" fmla="*/ 0 w 214832"/>
                      <a:gd name="connsiteY0" fmla="*/ 31959 h 33142"/>
                      <a:gd name="connsiteX1" fmla="*/ 214833 w 214832"/>
                      <a:gd name="connsiteY1" fmla="*/ 0 h 33142"/>
                    </a:gdLst>
                    <a:ahLst/>
                    <a:cxnLst>
                      <a:cxn ang="0">
                        <a:pos x="connsiteX0" y="connsiteY0"/>
                      </a:cxn>
                      <a:cxn ang="0">
                        <a:pos x="connsiteX1" y="connsiteY1"/>
                      </a:cxn>
                    </a:cxnLst>
                    <a:rect l="l" t="t" r="r" b="b"/>
                    <a:pathLst>
                      <a:path w="214832" h="33142">
                        <a:moveTo>
                          <a:pt x="0" y="31959"/>
                        </a:moveTo>
                        <a:cubicBezTo>
                          <a:pt x="0" y="31959"/>
                          <a:pt x="136712" y="42611"/>
                          <a:pt x="214833" y="0"/>
                        </a:cubicBezTo>
                      </a:path>
                    </a:pathLst>
                  </a:custGeom>
                  <a:noFill/>
                  <a:ln w="17734" cap="flat">
                    <a:solidFill>
                      <a:srgbClr val="D37C5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sp>
          <p:nvSpPr>
            <p:cNvPr id="11" name="Freeform: Shape 224">
              <a:extLst>
                <a:ext uri="{FF2B5EF4-FFF2-40B4-BE49-F238E27FC236}">
                  <a16:creationId xmlns="" xmlns:a16="http://schemas.microsoft.com/office/drawing/2014/main" id="{FB01C8AF-6F27-3010-EAA9-CEDF7B072113}"/>
                </a:ext>
              </a:extLst>
            </p:cNvPr>
            <p:cNvSpPr/>
            <p:nvPr/>
          </p:nvSpPr>
          <p:spPr>
            <a:xfrm>
              <a:off x="3796346" y="2546678"/>
              <a:ext cx="4699683" cy="3045747"/>
            </a:xfrm>
            <a:custGeom>
              <a:avLst/>
              <a:gdLst>
                <a:gd name="connsiteX0" fmla="*/ 4545218 w 4699683"/>
                <a:gd name="connsiteY0" fmla="*/ 1447820 h 3045747"/>
                <a:gd name="connsiteX1" fmla="*/ 4699684 w 4699683"/>
                <a:gd name="connsiteY1" fmla="*/ 110887 h 3045747"/>
                <a:gd name="connsiteX2" fmla="*/ 3382281 w 4699683"/>
                <a:gd name="connsiteY2" fmla="*/ 2583 h 3045747"/>
                <a:gd name="connsiteX3" fmla="*/ 2242426 w 4699683"/>
                <a:gd name="connsiteY3" fmla="*/ 64724 h 3045747"/>
                <a:gd name="connsiteX4" fmla="*/ 0 w 4699683"/>
                <a:gd name="connsiteY4" fmla="*/ 149947 h 3045747"/>
                <a:gd name="connsiteX5" fmla="*/ 189976 w 4699683"/>
                <a:gd name="connsiteY5" fmla="*/ 1483329 h 3045747"/>
                <a:gd name="connsiteX6" fmla="*/ 225485 w 4699683"/>
                <a:gd name="connsiteY6" fmla="*/ 3045748 h 3045747"/>
                <a:gd name="connsiteX7" fmla="*/ 1390198 w 4699683"/>
                <a:gd name="connsiteY7" fmla="*/ 2917914 h 3045747"/>
                <a:gd name="connsiteX8" fmla="*/ 3373404 w 4699683"/>
                <a:gd name="connsiteY8" fmla="*/ 2996034 h 3045747"/>
                <a:gd name="connsiteX9" fmla="*/ 4167041 w 4699683"/>
                <a:gd name="connsiteY9" fmla="*/ 2869976 h 3045747"/>
                <a:gd name="connsiteX10" fmla="*/ 4655297 w 4699683"/>
                <a:gd name="connsiteY10" fmla="*/ 2814936 h 3045747"/>
                <a:gd name="connsiteX11" fmla="*/ 4545218 w 4699683"/>
                <a:gd name="connsiteY11" fmla="*/ 1447820 h 304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99683" h="3045747">
                  <a:moveTo>
                    <a:pt x="4545218" y="1447820"/>
                  </a:moveTo>
                  <a:cubicBezTo>
                    <a:pt x="4552320" y="952462"/>
                    <a:pt x="4699684" y="110887"/>
                    <a:pt x="4699684" y="110887"/>
                  </a:cubicBezTo>
                  <a:cubicBezTo>
                    <a:pt x="4699684" y="110887"/>
                    <a:pt x="4092472" y="18562"/>
                    <a:pt x="3382281" y="2583"/>
                  </a:cubicBezTo>
                  <a:cubicBezTo>
                    <a:pt x="3005880" y="-6295"/>
                    <a:pt x="2601072" y="6134"/>
                    <a:pt x="2242426" y="64724"/>
                  </a:cubicBezTo>
                  <a:cubicBezTo>
                    <a:pt x="1722211" y="149947"/>
                    <a:pt x="305382" y="-6295"/>
                    <a:pt x="0" y="149947"/>
                  </a:cubicBezTo>
                  <a:cubicBezTo>
                    <a:pt x="0" y="149947"/>
                    <a:pt x="172221" y="947136"/>
                    <a:pt x="189976" y="1483329"/>
                  </a:cubicBezTo>
                  <a:cubicBezTo>
                    <a:pt x="209506" y="2019523"/>
                    <a:pt x="149140" y="2816712"/>
                    <a:pt x="225485" y="3045748"/>
                  </a:cubicBezTo>
                  <a:cubicBezTo>
                    <a:pt x="225485" y="3045748"/>
                    <a:pt x="811392" y="2838017"/>
                    <a:pt x="1390198" y="2917914"/>
                  </a:cubicBezTo>
                  <a:cubicBezTo>
                    <a:pt x="1969003" y="2997810"/>
                    <a:pt x="2915331" y="2992484"/>
                    <a:pt x="3373404" y="2996034"/>
                  </a:cubicBezTo>
                  <a:cubicBezTo>
                    <a:pt x="3570481" y="2997810"/>
                    <a:pt x="4007249" y="2905486"/>
                    <a:pt x="4167041" y="2869976"/>
                  </a:cubicBezTo>
                  <a:cubicBezTo>
                    <a:pt x="4378323" y="2822038"/>
                    <a:pt x="4655297" y="2814936"/>
                    <a:pt x="4655297" y="2814936"/>
                  </a:cubicBezTo>
                  <a:cubicBezTo>
                    <a:pt x="4655297" y="2814936"/>
                    <a:pt x="4538116" y="1893464"/>
                    <a:pt x="4545218" y="1447820"/>
                  </a:cubicBezTo>
                  <a:close/>
                </a:path>
              </a:pathLst>
            </a:custGeom>
            <a:solidFill>
              <a:srgbClr val="FFFBD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2" name="Graphic 43">
              <a:extLst>
                <a:ext uri="{FF2B5EF4-FFF2-40B4-BE49-F238E27FC236}">
                  <a16:creationId xmlns="" xmlns:a16="http://schemas.microsoft.com/office/drawing/2014/main" id="{E965E16D-A34B-FFB1-74DA-FEFEB0386D6F}"/>
                </a:ext>
              </a:extLst>
            </p:cNvPr>
            <p:cNvGrpSpPr/>
            <p:nvPr/>
          </p:nvGrpSpPr>
          <p:grpSpPr>
            <a:xfrm>
              <a:off x="7995795" y="2795014"/>
              <a:ext cx="1476089" cy="1602490"/>
              <a:chOff x="7995795" y="2795014"/>
              <a:chExt cx="1476089" cy="1602490"/>
            </a:xfrm>
          </p:grpSpPr>
          <p:grpSp>
            <p:nvGrpSpPr>
              <p:cNvPr id="34" name="Graphic 43">
                <a:extLst>
                  <a:ext uri="{FF2B5EF4-FFF2-40B4-BE49-F238E27FC236}">
                    <a16:creationId xmlns="" xmlns:a16="http://schemas.microsoft.com/office/drawing/2014/main" id="{CC606016-4061-6BBA-EB89-E96232DE9C50}"/>
                  </a:ext>
                </a:extLst>
              </p:cNvPr>
              <p:cNvGrpSpPr/>
              <p:nvPr/>
            </p:nvGrpSpPr>
            <p:grpSpPr>
              <a:xfrm>
                <a:off x="7995795" y="3165350"/>
                <a:ext cx="1356014" cy="1232154"/>
                <a:chOff x="7995795" y="3165350"/>
                <a:chExt cx="1356014" cy="1232154"/>
              </a:xfrm>
            </p:grpSpPr>
            <p:sp>
              <p:nvSpPr>
                <p:cNvPr id="36" name="Freeform: Shape 227">
                  <a:extLst>
                    <a:ext uri="{FF2B5EF4-FFF2-40B4-BE49-F238E27FC236}">
                      <a16:creationId xmlns="" xmlns:a16="http://schemas.microsoft.com/office/drawing/2014/main" id="{0E32C413-A8B4-C794-7A3E-67C257275276}"/>
                    </a:ext>
                  </a:extLst>
                </p:cNvPr>
                <p:cNvSpPr/>
                <p:nvPr/>
              </p:nvSpPr>
              <p:spPr>
                <a:xfrm>
                  <a:off x="8353992" y="3165350"/>
                  <a:ext cx="997817" cy="1042490"/>
                </a:xfrm>
                <a:custGeom>
                  <a:avLst/>
                  <a:gdLst>
                    <a:gd name="connsiteX0" fmla="*/ 997818 w 997817"/>
                    <a:gd name="connsiteY0" fmla="*/ 182874 h 1042490"/>
                    <a:gd name="connsiteX1" fmla="*/ 687109 w 997817"/>
                    <a:gd name="connsiteY1" fmla="*/ 749251 h 1042490"/>
                    <a:gd name="connsiteX2" fmla="*/ 172221 w 997817"/>
                    <a:gd name="connsiteY2" fmla="*/ 1042204 h 1042490"/>
                    <a:gd name="connsiteX3" fmla="*/ 0 w 997817"/>
                    <a:gd name="connsiteY3" fmla="*/ 850453 h 1042490"/>
                    <a:gd name="connsiteX4" fmla="*/ 406584 w 997817"/>
                    <a:gd name="connsiteY4" fmla="*/ 488256 h 1042490"/>
                    <a:gd name="connsiteX5" fmla="*/ 662253 w 997817"/>
                    <a:gd name="connsiteY5" fmla="*/ 0 h 1042490"/>
                    <a:gd name="connsiteX6" fmla="*/ 997818 w 997817"/>
                    <a:gd name="connsiteY6" fmla="*/ 182874 h 104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817" h="1042490">
                      <a:moveTo>
                        <a:pt x="997818" y="182874"/>
                      </a:moveTo>
                      <a:cubicBezTo>
                        <a:pt x="997818" y="182874"/>
                        <a:pt x="820270" y="585907"/>
                        <a:pt x="687109" y="749251"/>
                      </a:cubicBezTo>
                      <a:cubicBezTo>
                        <a:pt x="553949" y="912595"/>
                        <a:pt x="229036" y="1029776"/>
                        <a:pt x="172221" y="1042204"/>
                      </a:cubicBezTo>
                      <a:cubicBezTo>
                        <a:pt x="131385" y="1051082"/>
                        <a:pt x="0" y="850453"/>
                        <a:pt x="0" y="850453"/>
                      </a:cubicBezTo>
                      <a:cubicBezTo>
                        <a:pt x="0" y="850453"/>
                        <a:pt x="271648" y="683558"/>
                        <a:pt x="406584" y="488256"/>
                      </a:cubicBezTo>
                      <a:cubicBezTo>
                        <a:pt x="461624" y="408359"/>
                        <a:pt x="662253" y="0"/>
                        <a:pt x="662253" y="0"/>
                      </a:cubicBezTo>
                      <a:lnTo>
                        <a:pt x="997818" y="182874"/>
                      </a:ln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37" name="Graphic 43">
                  <a:extLst>
                    <a:ext uri="{FF2B5EF4-FFF2-40B4-BE49-F238E27FC236}">
                      <a16:creationId xmlns="" xmlns:a16="http://schemas.microsoft.com/office/drawing/2014/main" id="{97DDB3D0-C272-E618-CCD6-6115CCADA859}"/>
                    </a:ext>
                  </a:extLst>
                </p:cNvPr>
                <p:cNvGrpSpPr/>
                <p:nvPr/>
              </p:nvGrpSpPr>
              <p:grpSpPr>
                <a:xfrm>
                  <a:off x="7995795" y="3911050"/>
                  <a:ext cx="551340" cy="486454"/>
                  <a:chOff x="7995795" y="3911050"/>
                  <a:chExt cx="551340" cy="486454"/>
                </a:xfrm>
              </p:grpSpPr>
              <p:sp>
                <p:nvSpPr>
                  <p:cNvPr id="38" name="Freeform: Shape 229">
                    <a:extLst>
                      <a:ext uri="{FF2B5EF4-FFF2-40B4-BE49-F238E27FC236}">
                        <a16:creationId xmlns="" xmlns:a16="http://schemas.microsoft.com/office/drawing/2014/main" id="{B79E3EBC-0DAA-81DC-AA09-97D953F08CD7}"/>
                      </a:ext>
                    </a:extLst>
                  </p:cNvPr>
                  <p:cNvSpPr/>
                  <p:nvPr/>
                </p:nvSpPr>
                <p:spPr>
                  <a:xfrm>
                    <a:off x="7995795" y="3911050"/>
                    <a:ext cx="551340" cy="486454"/>
                  </a:xfrm>
                  <a:custGeom>
                    <a:avLst/>
                    <a:gdLst>
                      <a:gd name="connsiteX0" fmla="*/ 473604 w 551340"/>
                      <a:gd name="connsiteY0" fmla="*/ 31959 h 486454"/>
                      <a:gd name="connsiteX1" fmla="*/ 345770 w 551340"/>
                      <a:gd name="connsiteY1" fmla="*/ 0 h 486454"/>
                      <a:gd name="connsiteX2" fmla="*/ 306709 w 551340"/>
                      <a:gd name="connsiteY2" fmla="*/ 99427 h 486454"/>
                      <a:gd name="connsiteX3" fmla="*/ 161120 w 551340"/>
                      <a:gd name="connsiteY3" fmla="*/ 163344 h 486454"/>
                      <a:gd name="connsiteX4" fmla="*/ 72346 w 551340"/>
                      <a:gd name="connsiteY4" fmla="*/ 175772 h 486454"/>
                      <a:gd name="connsiteX5" fmla="*/ 15531 w 551340"/>
                      <a:gd name="connsiteY5" fmla="*/ 175772 h 486454"/>
                      <a:gd name="connsiteX6" fmla="*/ 10204 w 551340"/>
                      <a:gd name="connsiteY6" fmla="*/ 239689 h 486454"/>
                      <a:gd name="connsiteX7" fmla="*/ 33286 w 551340"/>
                      <a:gd name="connsiteY7" fmla="*/ 259220 h 486454"/>
                      <a:gd name="connsiteX8" fmla="*/ 27959 w 551340"/>
                      <a:gd name="connsiteY8" fmla="*/ 262770 h 486454"/>
                      <a:gd name="connsiteX9" fmla="*/ 38612 w 551340"/>
                      <a:gd name="connsiteY9" fmla="*/ 347993 h 486454"/>
                      <a:gd name="connsiteX10" fmla="*/ 72346 w 551340"/>
                      <a:gd name="connsiteY10" fmla="*/ 371075 h 486454"/>
                      <a:gd name="connsiteX11" fmla="*/ 72346 w 551340"/>
                      <a:gd name="connsiteY11" fmla="*/ 371075 h 486454"/>
                      <a:gd name="connsiteX12" fmla="*/ 70571 w 551340"/>
                      <a:gd name="connsiteY12" fmla="*/ 422563 h 486454"/>
                      <a:gd name="connsiteX13" fmla="*/ 129161 w 551340"/>
                      <a:gd name="connsiteY13" fmla="*/ 465175 h 486454"/>
                      <a:gd name="connsiteX14" fmla="*/ 132713 w 551340"/>
                      <a:gd name="connsiteY14" fmla="*/ 470501 h 486454"/>
                      <a:gd name="connsiteX15" fmla="*/ 328015 w 551340"/>
                      <a:gd name="connsiteY15" fmla="*/ 474052 h 486454"/>
                      <a:gd name="connsiteX16" fmla="*/ 548174 w 551340"/>
                      <a:gd name="connsiteY16" fmla="*/ 284076 h 486454"/>
                      <a:gd name="connsiteX17" fmla="*/ 473604 w 551340"/>
                      <a:gd name="connsiteY17" fmla="*/ 31959 h 48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40" h="486454">
                        <a:moveTo>
                          <a:pt x="473604" y="31959"/>
                        </a:moveTo>
                        <a:cubicBezTo>
                          <a:pt x="438094" y="7102"/>
                          <a:pt x="345770" y="0"/>
                          <a:pt x="345770" y="0"/>
                        </a:cubicBezTo>
                        <a:cubicBezTo>
                          <a:pt x="345770" y="0"/>
                          <a:pt x="335117" y="69244"/>
                          <a:pt x="306709" y="99427"/>
                        </a:cubicBezTo>
                        <a:cubicBezTo>
                          <a:pt x="278301" y="129610"/>
                          <a:pt x="225037" y="142038"/>
                          <a:pt x="161120" y="163344"/>
                        </a:cubicBezTo>
                        <a:cubicBezTo>
                          <a:pt x="132713" y="172221"/>
                          <a:pt x="88326" y="186425"/>
                          <a:pt x="72346" y="175772"/>
                        </a:cubicBezTo>
                        <a:cubicBezTo>
                          <a:pt x="56367" y="165119"/>
                          <a:pt x="31510" y="161568"/>
                          <a:pt x="15531" y="175772"/>
                        </a:cubicBezTo>
                        <a:cubicBezTo>
                          <a:pt x="-2224" y="191751"/>
                          <a:pt x="-5775" y="220159"/>
                          <a:pt x="10204" y="239689"/>
                        </a:cubicBezTo>
                        <a:cubicBezTo>
                          <a:pt x="17307" y="246791"/>
                          <a:pt x="24409" y="253893"/>
                          <a:pt x="33286" y="259220"/>
                        </a:cubicBezTo>
                        <a:cubicBezTo>
                          <a:pt x="31510" y="260995"/>
                          <a:pt x="29735" y="260995"/>
                          <a:pt x="27959" y="262770"/>
                        </a:cubicBezTo>
                        <a:cubicBezTo>
                          <a:pt x="8429" y="287627"/>
                          <a:pt x="19082" y="324912"/>
                          <a:pt x="38612" y="347993"/>
                        </a:cubicBezTo>
                        <a:cubicBezTo>
                          <a:pt x="47489" y="358646"/>
                          <a:pt x="58142" y="365748"/>
                          <a:pt x="72346" y="371075"/>
                        </a:cubicBezTo>
                        <a:cubicBezTo>
                          <a:pt x="72346" y="371075"/>
                          <a:pt x="72346" y="371075"/>
                          <a:pt x="72346" y="371075"/>
                        </a:cubicBezTo>
                        <a:cubicBezTo>
                          <a:pt x="63469" y="387054"/>
                          <a:pt x="63469" y="406584"/>
                          <a:pt x="70571" y="422563"/>
                        </a:cubicBezTo>
                        <a:cubicBezTo>
                          <a:pt x="79448" y="445645"/>
                          <a:pt x="104305" y="459848"/>
                          <a:pt x="129161" y="465175"/>
                        </a:cubicBezTo>
                        <a:cubicBezTo>
                          <a:pt x="130937" y="466950"/>
                          <a:pt x="130937" y="468726"/>
                          <a:pt x="132713" y="470501"/>
                        </a:cubicBezTo>
                        <a:cubicBezTo>
                          <a:pt x="145141" y="488256"/>
                          <a:pt x="244567" y="493582"/>
                          <a:pt x="328015" y="474052"/>
                        </a:cubicBezTo>
                        <a:cubicBezTo>
                          <a:pt x="438094" y="447420"/>
                          <a:pt x="548174" y="284076"/>
                          <a:pt x="548174" y="284076"/>
                        </a:cubicBezTo>
                        <a:cubicBezTo>
                          <a:pt x="548174" y="284076"/>
                          <a:pt x="574806" y="104753"/>
                          <a:pt x="473604" y="31959"/>
                        </a:cubicBez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Freeform: Shape 230">
                    <a:extLst>
                      <a:ext uri="{FF2B5EF4-FFF2-40B4-BE49-F238E27FC236}">
                        <a16:creationId xmlns="" xmlns:a16="http://schemas.microsoft.com/office/drawing/2014/main" id="{893F3FED-806C-7DE4-2C46-47D67DCD58FF}"/>
                      </a:ext>
                    </a:extLst>
                  </p:cNvPr>
                  <p:cNvSpPr/>
                  <p:nvPr/>
                </p:nvSpPr>
                <p:spPr>
                  <a:xfrm>
                    <a:off x="8041509" y="4120556"/>
                    <a:ext cx="223710" cy="60412"/>
                  </a:xfrm>
                  <a:custGeom>
                    <a:avLst/>
                    <a:gdLst>
                      <a:gd name="connsiteX0" fmla="*/ 0 w 223710"/>
                      <a:gd name="connsiteY0" fmla="*/ 46162 h 60412"/>
                      <a:gd name="connsiteX1" fmla="*/ 223710 w 223710"/>
                      <a:gd name="connsiteY1" fmla="*/ 0 h 60412"/>
                    </a:gdLst>
                    <a:ahLst/>
                    <a:cxnLst>
                      <a:cxn ang="0">
                        <a:pos x="connsiteX0" y="connsiteY0"/>
                      </a:cxn>
                      <a:cxn ang="0">
                        <a:pos x="connsiteX1" y="connsiteY1"/>
                      </a:cxn>
                    </a:cxnLst>
                    <a:rect l="l" t="t" r="r" b="b"/>
                    <a:pathLst>
                      <a:path w="223710" h="60412">
                        <a:moveTo>
                          <a:pt x="0" y="46162"/>
                        </a:moveTo>
                        <a:cubicBezTo>
                          <a:pt x="0" y="46162"/>
                          <a:pt x="99427" y="99427"/>
                          <a:pt x="223710" y="0"/>
                        </a:cubicBezTo>
                      </a:path>
                    </a:pathLst>
                  </a:custGeom>
                  <a:noFill/>
                  <a:ln w="17734" cap="flat">
                    <a:solidFill>
                      <a:srgbClr val="D37C5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0" name="Freeform: Shape 231">
                    <a:extLst>
                      <a:ext uri="{FF2B5EF4-FFF2-40B4-BE49-F238E27FC236}">
                        <a16:creationId xmlns="" xmlns:a16="http://schemas.microsoft.com/office/drawing/2014/main" id="{A7E99FC6-A212-57FE-BF11-E4E5C42FEAF1}"/>
                      </a:ext>
                    </a:extLst>
                  </p:cNvPr>
                  <p:cNvSpPr/>
                  <p:nvPr/>
                </p:nvSpPr>
                <p:spPr>
                  <a:xfrm>
                    <a:off x="8068141" y="4205779"/>
                    <a:ext cx="234363" cy="76369"/>
                  </a:xfrm>
                  <a:custGeom>
                    <a:avLst/>
                    <a:gdLst>
                      <a:gd name="connsiteX0" fmla="*/ 0 w 234363"/>
                      <a:gd name="connsiteY0" fmla="*/ 76346 h 76369"/>
                      <a:gd name="connsiteX1" fmla="*/ 234363 w 234363"/>
                      <a:gd name="connsiteY1" fmla="*/ 0 h 76369"/>
                    </a:gdLst>
                    <a:ahLst/>
                    <a:cxnLst>
                      <a:cxn ang="0">
                        <a:pos x="connsiteX0" y="connsiteY0"/>
                      </a:cxn>
                      <a:cxn ang="0">
                        <a:pos x="connsiteX1" y="connsiteY1"/>
                      </a:cxn>
                    </a:cxnLst>
                    <a:rect l="l" t="t" r="r" b="b"/>
                    <a:pathLst>
                      <a:path w="234363" h="76369">
                        <a:moveTo>
                          <a:pt x="0" y="76346"/>
                        </a:moveTo>
                        <a:cubicBezTo>
                          <a:pt x="0" y="76346"/>
                          <a:pt x="138487" y="79896"/>
                          <a:pt x="234363" y="0"/>
                        </a:cubicBezTo>
                      </a:path>
                    </a:pathLst>
                  </a:custGeom>
                  <a:noFill/>
                  <a:ln w="17734" cap="flat">
                    <a:solidFill>
                      <a:srgbClr val="D37C5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 name="Freeform: Shape 232">
                    <a:extLst>
                      <a:ext uri="{FF2B5EF4-FFF2-40B4-BE49-F238E27FC236}">
                        <a16:creationId xmlns="" xmlns:a16="http://schemas.microsoft.com/office/drawing/2014/main" id="{1314DE03-4BE1-8287-493C-DE8810F468A6}"/>
                      </a:ext>
                    </a:extLst>
                  </p:cNvPr>
                  <p:cNvSpPr/>
                  <p:nvPr/>
                </p:nvSpPr>
                <p:spPr>
                  <a:xfrm>
                    <a:off x="8123181" y="4282125"/>
                    <a:ext cx="223710" cy="95875"/>
                  </a:xfrm>
                  <a:custGeom>
                    <a:avLst/>
                    <a:gdLst>
                      <a:gd name="connsiteX0" fmla="*/ 0 w 223710"/>
                      <a:gd name="connsiteY0" fmla="*/ 95876 h 95875"/>
                      <a:gd name="connsiteX1" fmla="*/ 223710 w 223710"/>
                      <a:gd name="connsiteY1" fmla="*/ 0 h 95875"/>
                    </a:gdLst>
                    <a:ahLst/>
                    <a:cxnLst>
                      <a:cxn ang="0">
                        <a:pos x="connsiteX0" y="connsiteY0"/>
                      </a:cxn>
                      <a:cxn ang="0">
                        <a:pos x="connsiteX1" y="connsiteY1"/>
                      </a:cxn>
                    </a:cxnLst>
                    <a:rect l="l" t="t" r="r" b="b"/>
                    <a:pathLst>
                      <a:path w="223710" h="95875">
                        <a:moveTo>
                          <a:pt x="0" y="95876"/>
                        </a:moveTo>
                        <a:cubicBezTo>
                          <a:pt x="0" y="95876"/>
                          <a:pt x="140262" y="95876"/>
                          <a:pt x="223710" y="0"/>
                        </a:cubicBezTo>
                      </a:path>
                    </a:pathLst>
                  </a:custGeom>
                  <a:noFill/>
                  <a:ln w="17734" cap="flat">
                    <a:solidFill>
                      <a:srgbClr val="D37C5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35" name="Freeform: Shape 233">
                <a:extLst>
                  <a:ext uri="{FF2B5EF4-FFF2-40B4-BE49-F238E27FC236}">
                    <a16:creationId xmlns="" xmlns:a16="http://schemas.microsoft.com/office/drawing/2014/main" id="{8FD8F47F-7F00-2CD3-05E1-B0A5A56FB8FB}"/>
                  </a:ext>
                </a:extLst>
              </p:cNvPr>
              <p:cNvSpPr/>
              <p:nvPr/>
            </p:nvSpPr>
            <p:spPr>
              <a:xfrm>
                <a:off x="8938124" y="2795014"/>
                <a:ext cx="533760" cy="659842"/>
              </a:xfrm>
              <a:custGeom>
                <a:avLst/>
                <a:gdLst>
                  <a:gd name="connsiteX0" fmla="*/ 436767 w 533760"/>
                  <a:gd name="connsiteY0" fmla="*/ 34772 h 659842"/>
                  <a:gd name="connsiteX1" fmla="*/ 520215 w 533760"/>
                  <a:gd name="connsiteY1" fmla="*/ 389867 h 659842"/>
                  <a:gd name="connsiteX2" fmla="*/ 475828 w 533760"/>
                  <a:gd name="connsiteY2" fmla="*/ 659739 h 659842"/>
                  <a:gd name="connsiteX3" fmla="*/ 202405 w 533760"/>
                  <a:gd name="connsiteY3" fmla="*/ 599373 h 659842"/>
                  <a:gd name="connsiteX4" fmla="*/ 0 w 533760"/>
                  <a:gd name="connsiteY4" fmla="*/ 496395 h 659842"/>
                  <a:gd name="connsiteX5" fmla="*/ 184650 w 533760"/>
                  <a:gd name="connsiteY5" fmla="*/ 82709 h 659842"/>
                  <a:gd name="connsiteX6" fmla="*/ 436767 w 533760"/>
                  <a:gd name="connsiteY6" fmla="*/ 34772 h 65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760" h="659842">
                    <a:moveTo>
                      <a:pt x="436767" y="34772"/>
                    </a:moveTo>
                    <a:cubicBezTo>
                      <a:pt x="541520" y="91587"/>
                      <a:pt x="546847" y="222972"/>
                      <a:pt x="520215" y="389867"/>
                    </a:cubicBezTo>
                    <a:cubicBezTo>
                      <a:pt x="495358" y="544333"/>
                      <a:pt x="475828" y="659739"/>
                      <a:pt x="475828" y="659739"/>
                    </a:cubicBezTo>
                    <a:cubicBezTo>
                      <a:pt x="475828" y="659739"/>
                      <a:pt x="388830" y="665066"/>
                      <a:pt x="202405" y="599373"/>
                    </a:cubicBezTo>
                    <a:cubicBezTo>
                      <a:pt x="58591" y="547884"/>
                      <a:pt x="0" y="496395"/>
                      <a:pt x="0" y="496395"/>
                    </a:cubicBezTo>
                    <a:cubicBezTo>
                      <a:pt x="0" y="496395"/>
                      <a:pt x="79896" y="176810"/>
                      <a:pt x="184650" y="82709"/>
                    </a:cubicBezTo>
                    <a:cubicBezTo>
                      <a:pt x="289403" y="-11391"/>
                      <a:pt x="332014" y="-22043"/>
                      <a:pt x="436767" y="34772"/>
                    </a:cubicBezTo>
                    <a:close/>
                  </a:path>
                </a:pathLst>
              </a:custGeom>
              <a:solidFill>
                <a:srgbClr val="F50C6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3" name="Graphic 43">
              <a:extLst>
                <a:ext uri="{FF2B5EF4-FFF2-40B4-BE49-F238E27FC236}">
                  <a16:creationId xmlns="" xmlns:a16="http://schemas.microsoft.com/office/drawing/2014/main" id="{D2231BE3-95ED-F75A-2B71-71C0319582F7}"/>
                </a:ext>
              </a:extLst>
            </p:cNvPr>
            <p:cNvGrpSpPr/>
            <p:nvPr/>
          </p:nvGrpSpPr>
          <p:grpSpPr>
            <a:xfrm>
              <a:off x="6497222" y="2398112"/>
              <a:ext cx="482758" cy="373408"/>
              <a:chOff x="6497222" y="2398112"/>
              <a:chExt cx="482758" cy="373408"/>
            </a:xfrm>
          </p:grpSpPr>
          <p:sp>
            <p:nvSpPr>
              <p:cNvPr id="29" name="Freeform: Shape 235">
                <a:extLst>
                  <a:ext uri="{FF2B5EF4-FFF2-40B4-BE49-F238E27FC236}">
                    <a16:creationId xmlns="" xmlns:a16="http://schemas.microsoft.com/office/drawing/2014/main" id="{7981D792-94B1-48B6-D8AC-A980653A9F81}"/>
                  </a:ext>
                </a:extLst>
              </p:cNvPr>
              <p:cNvSpPr/>
              <p:nvPr/>
            </p:nvSpPr>
            <p:spPr>
              <a:xfrm>
                <a:off x="6497222" y="2398112"/>
                <a:ext cx="482758" cy="373408"/>
              </a:xfrm>
              <a:custGeom>
                <a:avLst/>
                <a:gdLst>
                  <a:gd name="connsiteX0" fmla="*/ 482553 w 482758"/>
                  <a:gd name="connsiteY0" fmla="*/ 193760 h 373408"/>
                  <a:gd name="connsiteX1" fmla="*/ 420411 w 482758"/>
                  <a:gd name="connsiteY1" fmla="*/ 33967 h 373408"/>
                  <a:gd name="connsiteX2" fmla="*/ 262394 w 482758"/>
                  <a:gd name="connsiteY2" fmla="*/ 3784 h 373408"/>
                  <a:gd name="connsiteX3" fmla="*/ 104376 w 482758"/>
                  <a:gd name="connsiteY3" fmla="*/ 16212 h 373408"/>
                  <a:gd name="connsiteX4" fmla="*/ 8501 w 482758"/>
                  <a:gd name="connsiteY4" fmla="*/ 243473 h 373408"/>
                  <a:gd name="connsiteX5" fmla="*/ 54663 w 482758"/>
                  <a:gd name="connsiteY5" fmla="*/ 325145 h 373408"/>
                  <a:gd name="connsiteX6" fmla="*/ 131008 w 482758"/>
                  <a:gd name="connsiteY6" fmla="*/ 334022 h 373408"/>
                  <a:gd name="connsiteX7" fmla="*/ 184273 w 482758"/>
                  <a:gd name="connsiteY7" fmla="*/ 360654 h 373408"/>
                  <a:gd name="connsiteX8" fmla="*/ 253516 w 482758"/>
                  <a:gd name="connsiteY8" fmla="*/ 350002 h 373408"/>
                  <a:gd name="connsiteX9" fmla="*/ 312107 w 482758"/>
                  <a:gd name="connsiteY9" fmla="*/ 373083 h 373408"/>
                  <a:gd name="connsiteX10" fmla="*/ 365371 w 482758"/>
                  <a:gd name="connsiteY10" fmla="*/ 350002 h 373408"/>
                  <a:gd name="connsiteX11" fmla="*/ 434615 w 482758"/>
                  <a:gd name="connsiteY11" fmla="*/ 335798 h 373408"/>
                  <a:gd name="connsiteX12" fmla="*/ 482553 w 482758"/>
                  <a:gd name="connsiteY12" fmla="*/ 193760 h 37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758" h="373408">
                    <a:moveTo>
                      <a:pt x="482553" y="193760"/>
                    </a:moveTo>
                    <a:cubicBezTo>
                      <a:pt x="482553" y="103210"/>
                      <a:pt x="489654" y="74803"/>
                      <a:pt x="420411" y="33967"/>
                    </a:cubicBezTo>
                    <a:cubicBezTo>
                      <a:pt x="386677" y="14437"/>
                      <a:pt x="312107" y="3784"/>
                      <a:pt x="262394" y="3784"/>
                    </a:cubicBezTo>
                    <a:cubicBezTo>
                      <a:pt x="210905" y="3784"/>
                      <a:pt x="168293" y="-10420"/>
                      <a:pt x="104376" y="16212"/>
                    </a:cubicBezTo>
                    <a:cubicBezTo>
                      <a:pt x="40459" y="41069"/>
                      <a:pt x="-23458" y="156475"/>
                      <a:pt x="8501" y="243473"/>
                    </a:cubicBezTo>
                    <a:cubicBezTo>
                      <a:pt x="19153" y="273656"/>
                      <a:pt x="26255" y="310941"/>
                      <a:pt x="54663" y="325145"/>
                    </a:cubicBezTo>
                    <a:cubicBezTo>
                      <a:pt x="74193" y="334022"/>
                      <a:pt x="131008" y="334022"/>
                      <a:pt x="131008" y="334022"/>
                    </a:cubicBezTo>
                    <a:cubicBezTo>
                      <a:pt x="131008" y="334022"/>
                      <a:pt x="141661" y="351777"/>
                      <a:pt x="184273" y="360654"/>
                    </a:cubicBezTo>
                    <a:cubicBezTo>
                      <a:pt x="225109" y="371307"/>
                      <a:pt x="253516" y="350002"/>
                      <a:pt x="253516" y="350002"/>
                    </a:cubicBezTo>
                    <a:cubicBezTo>
                      <a:pt x="253516" y="350002"/>
                      <a:pt x="273046" y="376634"/>
                      <a:pt x="312107" y="373083"/>
                    </a:cubicBezTo>
                    <a:cubicBezTo>
                      <a:pt x="349392" y="369532"/>
                      <a:pt x="365371" y="350002"/>
                      <a:pt x="365371" y="350002"/>
                    </a:cubicBezTo>
                    <a:cubicBezTo>
                      <a:pt x="365371" y="350002"/>
                      <a:pt x="418635" y="362430"/>
                      <a:pt x="434615" y="335798"/>
                    </a:cubicBezTo>
                    <a:cubicBezTo>
                      <a:pt x="454145" y="310941"/>
                      <a:pt x="482553" y="255901"/>
                      <a:pt x="482553" y="193760"/>
                    </a:cubicBezTo>
                    <a:close/>
                  </a:path>
                </a:pathLst>
              </a:custGeom>
              <a:solidFill>
                <a:srgbClr val="FFD5CC"/>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30" name="Graphic 43">
                <a:extLst>
                  <a:ext uri="{FF2B5EF4-FFF2-40B4-BE49-F238E27FC236}">
                    <a16:creationId xmlns="" xmlns:a16="http://schemas.microsoft.com/office/drawing/2014/main" id="{5CB54452-5B53-3C8F-3225-A73E2E9F1352}"/>
                  </a:ext>
                </a:extLst>
              </p:cNvPr>
              <p:cNvGrpSpPr/>
              <p:nvPr/>
            </p:nvGrpSpPr>
            <p:grpSpPr>
              <a:xfrm>
                <a:off x="6586651" y="2513751"/>
                <a:ext cx="277717" cy="237913"/>
                <a:chOff x="6586651" y="2513751"/>
                <a:chExt cx="277717" cy="237913"/>
              </a:xfrm>
              <a:noFill/>
            </p:grpSpPr>
            <p:sp>
              <p:nvSpPr>
                <p:cNvPr id="31" name="Freeform: Shape 237">
                  <a:extLst>
                    <a:ext uri="{FF2B5EF4-FFF2-40B4-BE49-F238E27FC236}">
                      <a16:creationId xmlns="" xmlns:a16="http://schemas.microsoft.com/office/drawing/2014/main" id="{FD51B074-39B4-3808-9258-18F40C4AC1F0}"/>
                    </a:ext>
                  </a:extLst>
                </p:cNvPr>
                <p:cNvSpPr/>
                <p:nvPr/>
              </p:nvSpPr>
              <p:spPr>
                <a:xfrm>
                  <a:off x="6586651" y="2513751"/>
                  <a:ext cx="39803" cy="214832"/>
                </a:xfrm>
                <a:custGeom>
                  <a:avLst/>
                  <a:gdLst>
                    <a:gd name="connsiteX0" fmla="*/ 39803 w 39803"/>
                    <a:gd name="connsiteY0" fmla="*/ 0 h 214832"/>
                    <a:gd name="connsiteX1" fmla="*/ 743 w 39803"/>
                    <a:gd name="connsiteY1" fmla="*/ 140263 h 214832"/>
                    <a:gd name="connsiteX2" fmla="*/ 39803 w 39803"/>
                    <a:gd name="connsiteY2" fmla="*/ 214833 h 214832"/>
                  </a:gdLst>
                  <a:ahLst/>
                  <a:cxnLst>
                    <a:cxn ang="0">
                      <a:pos x="connsiteX0" y="connsiteY0"/>
                    </a:cxn>
                    <a:cxn ang="0">
                      <a:pos x="connsiteX1" y="connsiteY1"/>
                    </a:cxn>
                    <a:cxn ang="0">
                      <a:pos x="connsiteX2" y="connsiteY2"/>
                    </a:cxn>
                  </a:cxnLst>
                  <a:rect l="l" t="t" r="r" b="b"/>
                  <a:pathLst>
                    <a:path w="39803" h="214832">
                      <a:moveTo>
                        <a:pt x="39803" y="0"/>
                      </a:moveTo>
                      <a:cubicBezTo>
                        <a:pt x="39803" y="0"/>
                        <a:pt x="-6359" y="76346"/>
                        <a:pt x="743" y="140263"/>
                      </a:cubicBezTo>
                      <a:cubicBezTo>
                        <a:pt x="4294" y="168670"/>
                        <a:pt x="20273" y="189976"/>
                        <a:pt x="39803" y="214833"/>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Shape 238">
                  <a:extLst>
                    <a:ext uri="{FF2B5EF4-FFF2-40B4-BE49-F238E27FC236}">
                      <a16:creationId xmlns="" xmlns:a16="http://schemas.microsoft.com/office/drawing/2014/main" id="{C8104328-9667-8E4D-4940-51A9C3E4981E}"/>
                    </a:ext>
                  </a:extLst>
                </p:cNvPr>
                <p:cNvSpPr/>
                <p:nvPr/>
              </p:nvSpPr>
              <p:spPr>
                <a:xfrm>
                  <a:off x="6707422" y="2533281"/>
                  <a:ext cx="43315" cy="214832"/>
                </a:xfrm>
                <a:custGeom>
                  <a:avLst/>
                  <a:gdLst>
                    <a:gd name="connsiteX0" fmla="*/ 22010 w 43315"/>
                    <a:gd name="connsiteY0" fmla="*/ 0 h 214832"/>
                    <a:gd name="connsiteX1" fmla="*/ 704 w 43315"/>
                    <a:gd name="connsiteY1" fmla="*/ 143814 h 214832"/>
                    <a:gd name="connsiteX2" fmla="*/ 43316 w 43315"/>
                    <a:gd name="connsiteY2" fmla="*/ 214833 h 214832"/>
                  </a:gdLst>
                  <a:ahLst/>
                  <a:cxnLst>
                    <a:cxn ang="0">
                      <a:pos x="connsiteX0" y="connsiteY0"/>
                    </a:cxn>
                    <a:cxn ang="0">
                      <a:pos x="connsiteX1" y="connsiteY1"/>
                    </a:cxn>
                    <a:cxn ang="0">
                      <a:pos x="connsiteX2" y="connsiteY2"/>
                    </a:cxn>
                  </a:cxnLst>
                  <a:rect l="l" t="t" r="r" b="b"/>
                  <a:pathLst>
                    <a:path w="43315" h="214832">
                      <a:moveTo>
                        <a:pt x="22010" y="0"/>
                      </a:moveTo>
                      <a:cubicBezTo>
                        <a:pt x="22010" y="0"/>
                        <a:pt x="-4622" y="78121"/>
                        <a:pt x="704" y="143814"/>
                      </a:cubicBezTo>
                      <a:cubicBezTo>
                        <a:pt x="2480" y="173997"/>
                        <a:pt x="43316" y="214833"/>
                        <a:pt x="43316" y="214833"/>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Freeform: Shape 239">
                  <a:extLst>
                    <a:ext uri="{FF2B5EF4-FFF2-40B4-BE49-F238E27FC236}">
                      <a16:creationId xmlns="" xmlns:a16="http://schemas.microsoft.com/office/drawing/2014/main" id="{ADB9EF26-5545-F076-BEB0-DADA2EFE8DC3}"/>
                    </a:ext>
                  </a:extLst>
                </p:cNvPr>
                <p:cNvSpPr/>
                <p:nvPr/>
              </p:nvSpPr>
              <p:spPr>
                <a:xfrm>
                  <a:off x="6835961" y="2545709"/>
                  <a:ext cx="28407" cy="205955"/>
                </a:xfrm>
                <a:custGeom>
                  <a:avLst/>
                  <a:gdLst>
                    <a:gd name="connsiteX0" fmla="*/ 28408 w 28407"/>
                    <a:gd name="connsiteY0" fmla="*/ 205955 h 205955"/>
                    <a:gd name="connsiteX1" fmla="*/ 28408 w 28407"/>
                    <a:gd name="connsiteY1" fmla="*/ 0 h 205955"/>
                  </a:gdLst>
                  <a:ahLst/>
                  <a:cxnLst>
                    <a:cxn ang="0">
                      <a:pos x="connsiteX0" y="connsiteY0"/>
                    </a:cxn>
                    <a:cxn ang="0">
                      <a:pos x="connsiteX1" y="connsiteY1"/>
                    </a:cxn>
                  </a:cxnLst>
                  <a:rect l="l" t="t" r="r" b="b"/>
                  <a:pathLst>
                    <a:path w="28407" h="205955">
                      <a:moveTo>
                        <a:pt x="28408" y="205955"/>
                      </a:moveTo>
                      <a:cubicBezTo>
                        <a:pt x="-35510" y="161568"/>
                        <a:pt x="28408" y="0"/>
                        <a:pt x="28408" y="0"/>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14" name="Graphic 43">
              <a:extLst>
                <a:ext uri="{FF2B5EF4-FFF2-40B4-BE49-F238E27FC236}">
                  <a16:creationId xmlns="" xmlns:a16="http://schemas.microsoft.com/office/drawing/2014/main" id="{166B4B2D-23CF-98E5-0A26-B0F1EF589D5B}"/>
                </a:ext>
              </a:extLst>
            </p:cNvPr>
            <p:cNvGrpSpPr/>
            <p:nvPr/>
          </p:nvGrpSpPr>
          <p:grpSpPr>
            <a:xfrm>
              <a:off x="4462136" y="2454600"/>
              <a:ext cx="534917" cy="329057"/>
              <a:chOff x="4462136" y="2454600"/>
              <a:chExt cx="534917" cy="329057"/>
            </a:xfrm>
          </p:grpSpPr>
          <p:sp>
            <p:nvSpPr>
              <p:cNvPr id="24" name="Freeform: Shape 241">
                <a:extLst>
                  <a:ext uri="{FF2B5EF4-FFF2-40B4-BE49-F238E27FC236}">
                    <a16:creationId xmlns="" xmlns:a16="http://schemas.microsoft.com/office/drawing/2014/main" id="{3BCEB1A2-C9DF-D722-5B98-2DF9D9859439}"/>
                  </a:ext>
                </a:extLst>
              </p:cNvPr>
              <p:cNvSpPr/>
              <p:nvPr/>
            </p:nvSpPr>
            <p:spPr>
              <a:xfrm>
                <a:off x="4462136" y="2454600"/>
                <a:ext cx="534917" cy="329057"/>
              </a:xfrm>
              <a:custGeom>
                <a:avLst/>
                <a:gdLst>
                  <a:gd name="connsiteX0" fmla="*/ 495371 w 534917"/>
                  <a:gd name="connsiteY0" fmla="*/ 85783 h 329057"/>
                  <a:gd name="connsiteX1" fmla="*/ 399495 w 534917"/>
                  <a:gd name="connsiteY1" fmla="*/ 18315 h 329057"/>
                  <a:gd name="connsiteX2" fmla="*/ 310722 w 534917"/>
                  <a:gd name="connsiteY2" fmla="*/ 561 h 329057"/>
                  <a:gd name="connsiteX3" fmla="*/ 237927 w 534917"/>
                  <a:gd name="connsiteY3" fmla="*/ 12989 h 329057"/>
                  <a:gd name="connsiteX4" fmla="*/ 150929 w 534917"/>
                  <a:gd name="connsiteY4" fmla="*/ 21866 h 329057"/>
                  <a:gd name="connsiteX5" fmla="*/ 35523 w 534917"/>
                  <a:gd name="connsiteY5" fmla="*/ 66253 h 329057"/>
                  <a:gd name="connsiteX6" fmla="*/ 13 w 534917"/>
                  <a:gd name="connsiteY6" fmla="*/ 163904 h 329057"/>
                  <a:gd name="connsiteX7" fmla="*/ 55053 w 534917"/>
                  <a:gd name="connsiteY7" fmla="*/ 220720 h 329057"/>
                  <a:gd name="connsiteX8" fmla="*/ 156255 w 534917"/>
                  <a:gd name="connsiteY8" fmla="*/ 265106 h 329057"/>
                  <a:gd name="connsiteX9" fmla="*/ 149153 w 534917"/>
                  <a:gd name="connsiteY9" fmla="*/ 171006 h 329057"/>
                  <a:gd name="connsiteX10" fmla="*/ 232601 w 534917"/>
                  <a:gd name="connsiteY10" fmla="*/ 266882 h 329057"/>
                  <a:gd name="connsiteX11" fmla="*/ 284090 w 534917"/>
                  <a:gd name="connsiteY11" fmla="*/ 329024 h 329057"/>
                  <a:gd name="connsiteX12" fmla="*/ 328476 w 534917"/>
                  <a:gd name="connsiteY12" fmla="*/ 261555 h 329057"/>
                  <a:gd name="connsiteX13" fmla="*/ 379965 w 534917"/>
                  <a:gd name="connsiteY13" fmla="*/ 297065 h 329057"/>
                  <a:gd name="connsiteX14" fmla="*/ 422577 w 534917"/>
                  <a:gd name="connsiteY14" fmla="*/ 238474 h 329057"/>
                  <a:gd name="connsiteX15" fmla="*/ 477617 w 534917"/>
                  <a:gd name="connsiteY15" fmla="*/ 275759 h 329057"/>
                  <a:gd name="connsiteX16" fmla="*/ 511350 w 534917"/>
                  <a:gd name="connsiteY16" fmla="*/ 206516 h 329057"/>
                  <a:gd name="connsiteX17" fmla="*/ 532656 w 534917"/>
                  <a:gd name="connsiteY17" fmla="*/ 172782 h 329057"/>
                  <a:gd name="connsiteX18" fmla="*/ 495371 w 534917"/>
                  <a:gd name="connsiteY18" fmla="*/ 85783 h 32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4917" h="329057">
                    <a:moveTo>
                      <a:pt x="495371" y="85783"/>
                    </a:moveTo>
                    <a:cubicBezTo>
                      <a:pt x="459862" y="46723"/>
                      <a:pt x="435005" y="34295"/>
                      <a:pt x="399495" y="18315"/>
                    </a:cubicBezTo>
                    <a:cubicBezTo>
                      <a:pt x="381741" y="11213"/>
                      <a:pt x="346231" y="-2990"/>
                      <a:pt x="310722" y="561"/>
                    </a:cubicBezTo>
                    <a:cubicBezTo>
                      <a:pt x="275212" y="4111"/>
                      <a:pt x="261008" y="9438"/>
                      <a:pt x="237927" y="12989"/>
                    </a:cubicBezTo>
                    <a:cubicBezTo>
                      <a:pt x="205969" y="16540"/>
                      <a:pt x="188214" y="14764"/>
                      <a:pt x="150929" y="21866"/>
                    </a:cubicBezTo>
                    <a:cubicBezTo>
                      <a:pt x="113644" y="28968"/>
                      <a:pt x="72808" y="43172"/>
                      <a:pt x="35523" y="66253"/>
                    </a:cubicBezTo>
                    <a:cubicBezTo>
                      <a:pt x="-1762" y="89334"/>
                      <a:pt x="13" y="163904"/>
                      <a:pt x="13" y="163904"/>
                    </a:cubicBezTo>
                    <a:cubicBezTo>
                      <a:pt x="13" y="163904"/>
                      <a:pt x="21319" y="174557"/>
                      <a:pt x="55053" y="220720"/>
                    </a:cubicBezTo>
                    <a:cubicBezTo>
                      <a:pt x="88787" y="266882"/>
                      <a:pt x="111868" y="281086"/>
                      <a:pt x="156255" y="265106"/>
                    </a:cubicBezTo>
                    <a:cubicBezTo>
                      <a:pt x="200642" y="249127"/>
                      <a:pt x="149153" y="171006"/>
                      <a:pt x="149153" y="171006"/>
                    </a:cubicBezTo>
                    <a:cubicBezTo>
                      <a:pt x="191765" y="174557"/>
                      <a:pt x="225499" y="238474"/>
                      <a:pt x="232601" y="266882"/>
                    </a:cubicBezTo>
                    <a:cubicBezTo>
                      <a:pt x="239703" y="295290"/>
                      <a:pt x="241478" y="327248"/>
                      <a:pt x="284090" y="329024"/>
                    </a:cubicBezTo>
                    <a:cubicBezTo>
                      <a:pt x="326701" y="330799"/>
                      <a:pt x="328476" y="261555"/>
                      <a:pt x="328476" y="261555"/>
                    </a:cubicBezTo>
                    <a:cubicBezTo>
                      <a:pt x="328476" y="261555"/>
                      <a:pt x="333803" y="298840"/>
                      <a:pt x="379965" y="297065"/>
                    </a:cubicBezTo>
                    <a:cubicBezTo>
                      <a:pt x="427903" y="295290"/>
                      <a:pt x="422577" y="238474"/>
                      <a:pt x="422577" y="238474"/>
                    </a:cubicBezTo>
                    <a:cubicBezTo>
                      <a:pt x="422577" y="238474"/>
                      <a:pt x="433230" y="297065"/>
                      <a:pt x="477617" y="275759"/>
                    </a:cubicBezTo>
                    <a:cubicBezTo>
                      <a:pt x="522003" y="254454"/>
                      <a:pt x="511350" y="206516"/>
                      <a:pt x="511350" y="206516"/>
                    </a:cubicBezTo>
                    <a:cubicBezTo>
                      <a:pt x="511350" y="206516"/>
                      <a:pt x="525554" y="204740"/>
                      <a:pt x="532656" y="172782"/>
                    </a:cubicBezTo>
                    <a:cubicBezTo>
                      <a:pt x="539758" y="142599"/>
                      <a:pt x="530881" y="124844"/>
                      <a:pt x="495371" y="85783"/>
                    </a:cubicBezTo>
                    <a:close/>
                  </a:path>
                </a:pathLst>
              </a:custGeom>
              <a:solidFill>
                <a:srgbClr val="DE893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25" name="Graphic 43">
                <a:extLst>
                  <a:ext uri="{FF2B5EF4-FFF2-40B4-BE49-F238E27FC236}">
                    <a16:creationId xmlns="" xmlns:a16="http://schemas.microsoft.com/office/drawing/2014/main" id="{4611A0D3-6296-90A9-19A6-34572C019A7B}"/>
                  </a:ext>
                </a:extLst>
              </p:cNvPr>
              <p:cNvGrpSpPr/>
              <p:nvPr/>
            </p:nvGrpSpPr>
            <p:grpSpPr>
              <a:xfrm>
                <a:off x="4657452" y="2506649"/>
                <a:ext cx="227260" cy="211281"/>
                <a:chOff x="4657452" y="2506649"/>
                <a:chExt cx="227260" cy="211281"/>
              </a:xfrm>
              <a:noFill/>
            </p:grpSpPr>
            <p:sp>
              <p:nvSpPr>
                <p:cNvPr id="27" name="Freeform: Shape 243">
                  <a:extLst>
                    <a:ext uri="{FF2B5EF4-FFF2-40B4-BE49-F238E27FC236}">
                      <a16:creationId xmlns="" xmlns:a16="http://schemas.microsoft.com/office/drawing/2014/main" id="{61DA2D6F-438C-B220-DC49-555B86C4E150}"/>
                    </a:ext>
                  </a:extLst>
                </p:cNvPr>
                <p:cNvSpPr/>
                <p:nvPr/>
              </p:nvSpPr>
              <p:spPr>
                <a:xfrm>
                  <a:off x="4657452" y="2533281"/>
                  <a:ext cx="133160" cy="184649"/>
                </a:xfrm>
                <a:custGeom>
                  <a:avLst/>
                  <a:gdLst>
                    <a:gd name="connsiteX0" fmla="*/ 0 w 133160"/>
                    <a:gd name="connsiteY0" fmla="*/ 0 h 184649"/>
                    <a:gd name="connsiteX1" fmla="*/ 95876 w 133160"/>
                    <a:gd name="connsiteY1" fmla="*/ 83447 h 184649"/>
                    <a:gd name="connsiteX2" fmla="*/ 133161 w 133160"/>
                    <a:gd name="connsiteY2" fmla="*/ 184649 h 184649"/>
                  </a:gdLst>
                  <a:ahLst/>
                  <a:cxnLst>
                    <a:cxn ang="0">
                      <a:pos x="connsiteX0" y="connsiteY0"/>
                    </a:cxn>
                    <a:cxn ang="0">
                      <a:pos x="connsiteX1" y="connsiteY1"/>
                    </a:cxn>
                    <a:cxn ang="0">
                      <a:pos x="connsiteX2" y="connsiteY2"/>
                    </a:cxn>
                  </a:cxnLst>
                  <a:rect l="l" t="t" r="r" b="b"/>
                  <a:pathLst>
                    <a:path w="133160" h="184649">
                      <a:moveTo>
                        <a:pt x="0" y="0"/>
                      </a:moveTo>
                      <a:cubicBezTo>
                        <a:pt x="0" y="0"/>
                        <a:pt x="72795" y="46162"/>
                        <a:pt x="95876" y="83447"/>
                      </a:cubicBezTo>
                      <a:cubicBezTo>
                        <a:pt x="118957" y="122508"/>
                        <a:pt x="133161" y="184649"/>
                        <a:pt x="133161" y="184649"/>
                      </a:cubicBezTo>
                    </a:path>
                  </a:pathLst>
                </a:custGeom>
                <a:noFill/>
                <a:ln w="17734" cap="flat">
                  <a:solidFill>
                    <a:srgbClr val="A65E3D"/>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Shape 244">
                  <a:extLst>
                    <a:ext uri="{FF2B5EF4-FFF2-40B4-BE49-F238E27FC236}">
                      <a16:creationId xmlns="" xmlns:a16="http://schemas.microsoft.com/office/drawing/2014/main" id="{FD0434DA-FD45-D3D3-7825-08E54DB22D58}"/>
                    </a:ext>
                  </a:extLst>
                </p:cNvPr>
                <p:cNvSpPr/>
                <p:nvPr/>
              </p:nvSpPr>
              <p:spPr>
                <a:xfrm>
                  <a:off x="4769307" y="2506649"/>
                  <a:ext cx="115405" cy="189975"/>
                </a:xfrm>
                <a:custGeom>
                  <a:avLst/>
                  <a:gdLst>
                    <a:gd name="connsiteX0" fmla="*/ 0 w 115405"/>
                    <a:gd name="connsiteY0" fmla="*/ 0 h 189975"/>
                    <a:gd name="connsiteX1" fmla="*/ 78121 w 115405"/>
                    <a:gd name="connsiteY1" fmla="*/ 88774 h 189975"/>
                    <a:gd name="connsiteX2" fmla="*/ 115406 w 115405"/>
                    <a:gd name="connsiteY2" fmla="*/ 189976 h 189975"/>
                  </a:gdLst>
                  <a:ahLst/>
                  <a:cxnLst>
                    <a:cxn ang="0">
                      <a:pos x="connsiteX0" y="connsiteY0"/>
                    </a:cxn>
                    <a:cxn ang="0">
                      <a:pos x="connsiteX1" y="connsiteY1"/>
                    </a:cxn>
                    <a:cxn ang="0">
                      <a:pos x="connsiteX2" y="connsiteY2"/>
                    </a:cxn>
                  </a:cxnLst>
                  <a:rect l="l" t="t" r="r" b="b"/>
                  <a:pathLst>
                    <a:path w="115405" h="189975">
                      <a:moveTo>
                        <a:pt x="0" y="0"/>
                      </a:moveTo>
                      <a:cubicBezTo>
                        <a:pt x="0" y="0"/>
                        <a:pt x="55040" y="49713"/>
                        <a:pt x="78121" y="88774"/>
                      </a:cubicBezTo>
                      <a:cubicBezTo>
                        <a:pt x="101202" y="127834"/>
                        <a:pt x="115406" y="189976"/>
                        <a:pt x="115406" y="189976"/>
                      </a:cubicBezTo>
                    </a:path>
                  </a:pathLst>
                </a:custGeom>
                <a:noFill/>
                <a:ln w="17734" cap="flat">
                  <a:solidFill>
                    <a:srgbClr val="A65E3D"/>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6" name="Freeform: Shape 245">
                <a:extLst>
                  <a:ext uri="{FF2B5EF4-FFF2-40B4-BE49-F238E27FC236}">
                    <a16:creationId xmlns="" xmlns:a16="http://schemas.microsoft.com/office/drawing/2014/main" id="{7B9E8347-5325-950C-51CC-0EDEE7815060}"/>
                  </a:ext>
                </a:extLst>
              </p:cNvPr>
              <p:cNvSpPr/>
              <p:nvPr/>
            </p:nvSpPr>
            <p:spPr>
              <a:xfrm>
                <a:off x="4866958" y="2506649"/>
                <a:ext cx="95875" cy="140262"/>
              </a:xfrm>
              <a:custGeom>
                <a:avLst/>
                <a:gdLst>
                  <a:gd name="connsiteX0" fmla="*/ 95876 w 95875"/>
                  <a:gd name="connsiteY0" fmla="*/ 140262 h 140262"/>
                  <a:gd name="connsiteX1" fmla="*/ 0 w 95875"/>
                  <a:gd name="connsiteY1" fmla="*/ 0 h 140262"/>
                </a:gdLst>
                <a:ahLst/>
                <a:cxnLst>
                  <a:cxn ang="0">
                    <a:pos x="connsiteX0" y="connsiteY0"/>
                  </a:cxn>
                  <a:cxn ang="0">
                    <a:pos x="connsiteX1" y="connsiteY1"/>
                  </a:cxn>
                </a:cxnLst>
                <a:rect l="l" t="t" r="r" b="b"/>
                <a:pathLst>
                  <a:path w="95875" h="140262">
                    <a:moveTo>
                      <a:pt x="95876" y="140262"/>
                    </a:moveTo>
                    <a:cubicBezTo>
                      <a:pt x="95876" y="140262"/>
                      <a:pt x="72795" y="44387"/>
                      <a:pt x="0" y="0"/>
                    </a:cubicBezTo>
                  </a:path>
                </a:pathLst>
              </a:custGeom>
              <a:noFill/>
              <a:ln w="17734" cap="flat">
                <a:solidFill>
                  <a:srgbClr val="A65E3D"/>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5" name="Graphic 43">
              <a:extLst>
                <a:ext uri="{FF2B5EF4-FFF2-40B4-BE49-F238E27FC236}">
                  <a16:creationId xmlns="" xmlns:a16="http://schemas.microsoft.com/office/drawing/2014/main" id="{9F2CB079-D191-6395-5E8E-70B3EF158C17}"/>
                </a:ext>
              </a:extLst>
            </p:cNvPr>
            <p:cNvGrpSpPr/>
            <p:nvPr/>
          </p:nvGrpSpPr>
          <p:grpSpPr>
            <a:xfrm>
              <a:off x="2990091" y="2791596"/>
              <a:ext cx="1305953" cy="1693523"/>
              <a:chOff x="2990091" y="2791596"/>
              <a:chExt cx="1305953" cy="1693523"/>
            </a:xfrm>
          </p:grpSpPr>
          <p:grpSp>
            <p:nvGrpSpPr>
              <p:cNvPr id="16" name="Graphic 43">
                <a:extLst>
                  <a:ext uri="{FF2B5EF4-FFF2-40B4-BE49-F238E27FC236}">
                    <a16:creationId xmlns="" xmlns:a16="http://schemas.microsoft.com/office/drawing/2014/main" id="{27B6F4FC-4C0D-1128-5268-5852EE06B2C6}"/>
                  </a:ext>
                </a:extLst>
              </p:cNvPr>
              <p:cNvGrpSpPr/>
              <p:nvPr/>
            </p:nvGrpSpPr>
            <p:grpSpPr>
              <a:xfrm>
                <a:off x="3063075" y="3138718"/>
                <a:ext cx="1232969" cy="1346401"/>
                <a:chOff x="3063075" y="3138718"/>
                <a:chExt cx="1232969" cy="1346401"/>
              </a:xfrm>
            </p:grpSpPr>
            <p:grpSp>
              <p:nvGrpSpPr>
                <p:cNvPr id="18" name="Graphic 43">
                  <a:extLst>
                    <a:ext uri="{FF2B5EF4-FFF2-40B4-BE49-F238E27FC236}">
                      <a16:creationId xmlns="" xmlns:a16="http://schemas.microsoft.com/office/drawing/2014/main" id="{74737324-302E-18E1-2F49-51B29F34EA25}"/>
                    </a:ext>
                  </a:extLst>
                </p:cNvPr>
                <p:cNvGrpSpPr/>
                <p:nvPr/>
              </p:nvGrpSpPr>
              <p:grpSpPr>
                <a:xfrm>
                  <a:off x="3805807" y="4014028"/>
                  <a:ext cx="490237" cy="471091"/>
                  <a:chOff x="3805807" y="4014028"/>
                  <a:chExt cx="490237" cy="471091"/>
                </a:xfrm>
              </p:grpSpPr>
              <p:sp>
                <p:nvSpPr>
                  <p:cNvPr id="20" name="Freeform: Shape 249">
                    <a:extLst>
                      <a:ext uri="{FF2B5EF4-FFF2-40B4-BE49-F238E27FC236}">
                        <a16:creationId xmlns="" xmlns:a16="http://schemas.microsoft.com/office/drawing/2014/main" id="{0784E881-B100-6803-37EC-63357B8EA713}"/>
                      </a:ext>
                    </a:extLst>
                  </p:cNvPr>
                  <p:cNvSpPr/>
                  <p:nvPr/>
                </p:nvSpPr>
                <p:spPr>
                  <a:xfrm>
                    <a:off x="3805807" y="4014028"/>
                    <a:ext cx="490237" cy="471091"/>
                  </a:xfrm>
                  <a:custGeom>
                    <a:avLst/>
                    <a:gdLst>
                      <a:gd name="connsiteX0" fmla="*/ 49130 w 490237"/>
                      <a:gd name="connsiteY0" fmla="*/ 53264 h 471091"/>
                      <a:gd name="connsiteX1" fmla="*/ 169863 w 490237"/>
                      <a:gd name="connsiteY1" fmla="*/ 0 h 471091"/>
                      <a:gd name="connsiteX2" fmla="*/ 224902 w 490237"/>
                      <a:gd name="connsiteY2" fmla="*/ 92325 h 471091"/>
                      <a:gd name="connsiteX3" fmla="*/ 340308 w 490237"/>
                      <a:gd name="connsiteY3" fmla="*/ 133161 h 471091"/>
                      <a:gd name="connsiteX4" fmla="*/ 411327 w 490237"/>
                      <a:gd name="connsiteY4" fmla="*/ 122508 h 471091"/>
                      <a:gd name="connsiteX5" fmla="*/ 468143 w 490237"/>
                      <a:gd name="connsiteY5" fmla="*/ 113631 h 471091"/>
                      <a:gd name="connsiteX6" fmla="*/ 484122 w 490237"/>
                      <a:gd name="connsiteY6" fmla="*/ 175772 h 471091"/>
                      <a:gd name="connsiteX7" fmla="*/ 464592 w 490237"/>
                      <a:gd name="connsiteY7" fmla="*/ 198853 h 471091"/>
                      <a:gd name="connsiteX8" fmla="*/ 469918 w 490237"/>
                      <a:gd name="connsiteY8" fmla="*/ 202404 h 471091"/>
                      <a:gd name="connsiteX9" fmla="*/ 473469 w 490237"/>
                      <a:gd name="connsiteY9" fmla="*/ 287627 h 471091"/>
                      <a:gd name="connsiteX10" fmla="*/ 445061 w 490237"/>
                      <a:gd name="connsiteY10" fmla="*/ 316035 h 471091"/>
                      <a:gd name="connsiteX11" fmla="*/ 445061 w 490237"/>
                      <a:gd name="connsiteY11" fmla="*/ 316035 h 471091"/>
                      <a:gd name="connsiteX12" fmla="*/ 455714 w 490237"/>
                      <a:gd name="connsiteY12" fmla="*/ 367523 h 471091"/>
                      <a:gd name="connsiteX13" fmla="*/ 406001 w 490237"/>
                      <a:gd name="connsiteY13" fmla="*/ 419012 h 471091"/>
                      <a:gd name="connsiteX14" fmla="*/ 404225 w 490237"/>
                      <a:gd name="connsiteY14" fmla="*/ 424339 h 471091"/>
                      <a:gd name="connsiteX15" fmla="*/ 230229 w 490237"/>
                      <a:gd name="connsiteY15" fmla="*/ 470501 h 471091"/>
                      <a:gd name="connsiteX16" fmla="*/ 17172 w 490237"/>
                      <a:gd name="connsiteY16" fmla="*/ 317810 h 471091"/>
                      <a:gd name="connsiteX17" fmla="*/ 49130 w 490237"/>
                      <a:gd name="connsiteY17" fmla="*/ 53264 h 47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0237" h="471091">
                        <a:moveTo>
                          <a:pt x="49130" y="53264"/>
                        </a:moveTo>
                        <a:cubicBezTo>
                          <a:pt x="79313" y="23081"/>
                          <a:pt x="169863" y="0"/>
                          <a:pt x="169863" y="0"/>
                        </a:cubicBezTo>
                        <a:cubicBezTo>
                          <a:pt x="169863" y="0"/>
                          <a:pt x="191168" y="65693"/>
                          <a:pt x="224902" y="92325"/>
                        </a:cubicBezTo>
                        <a:cubicBezTo>
                          <a:pt x="258637" y="117182"/>
                          <a:pt x="274616" y="122508"/>
                          <a:pt x="340308" y="133161"/>
                        </a:cubicBezTo>
                        <a:cubicBezTo>
                          <a:pt x="370491" y="138487"/>
                          <a:pt x="398899" y="134936"/>
                          <a:pt x="411327" y="122508"/>
                        </a:cubicBezTo>
                        <a:cubicBezTo>
                          <a:pt x="425531" y="108304"/>
                          <a:pt x="448612" y="101202"/>
                          <a:pt x="468143" y="113631"/>
                        </a:cubicBezTo>
                        <a:cubicBezTo>
                          <a:pt x="489448" y="126059"/>
                          <a:pt x="496550" y="154466"/>
                          <a:pt x="484122" y="175772"/>
                        </a:cubicBezTo>
                        <a:cubicBezTo>
                          <a:pt x="478795" y="184650"/>
                          <a:pt x="471694" y="191751"/>
                          <a:pt x="464592" y="198853"/>
                        </a:cubicBezTo>
                        <a:cubicBezTo>
                          <a:pt x="466367" y="200629"/>
                          <a:pt x="468143" y="200629"/>
                          <a:pt x="469918" y="202404"/>
                        </a:cubicBezTo>
                        <a:cubicBezTo>
                          <a:pt x="492999" y="223710"/>
                          <a:pt x="487673" y="262770"/>
                          <a:pt x="473469" y="287627"/>
                        </a:cubicBezTo>
                        <a:cubicBezTo>
                          <a:pt x="466367" y="300056"/>
                          <a:pt x="457490" y="308933"/>
                          <a:pt x="445061" y="316035"/>
                        </a:cubicBezTo>
                        <a:cubicBezTo>
                          <a:pt x="445061" y="316035"/>
                          <a:pt x="445061" y="316035"/>
                          <a:pt x="445061" y="316035"/>
                        </a:cubicBezTo>
                        <a:cubicBezTo>
                          <a:pt x="455714" y="330239"/>
                          <a:pt x="459265" y="347993"/>
                          <a:pt x="455714" y="367523"/>
                        </a:cubicBezTo>
                        <a:cubicBezTo>
                          <a:pt x="452163" y="390605"/>
                          <a:pt x="429082" y="410135"/>
                          <a:pt x="406001" y="419012"/>
                        </a:cubicBezTo>
                        <a:cubicBezTo>
                          <a:pt x="406001" y="420788"/>
                          <a:pt x="404225" y="422563"/>
                          <a:pt x="404225" y="424339"/>
                        </a:cubicBezTo>
                        <a:cubicBezTo>
                          <a:pt x="393573" y="443869"/>
                          <a:pt x="315452" y="475828"/>
                          <a:pt x="230229" y="470501"/>
                        </a:cubicBezTo>
                        <a:cubicBezTo>
                          <a:pt x="118374" y="463399"/>
                          <a:pt x="17172" y="317810"/>
                          <a:pt x="17172" y="317810"/>
                        </a:cubicBezTo>
                        <a:cubicBezTo>
                          <a:pt x="17172" y="317810"/>
                          <a:pt x="-37868" y="140263"/>
                          <a:pt x="49130" y="53264"/>
                        </a:cubicBezTo>
                        <a:close/>
                      </a:path>
                    </a:pathLst>
                  </a:custGeom>
                  <a:solidFill>
                    <a:srgbClr val="DE893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250">
                    <a:extLst>
                      <a:ext uri="{FF2B5EF4-FFF2-40B4-BE49-F238E27FC236}">
                        <a16:creationId xmlns="" xmlns:a16="http://schemas.microsoft.com/office/drawing/2014/main" id="{D0EA320D-58FB-563D-05FB-5DE7D19122BE}"/>
                      </a:ext>
                    </a:extLst>
                  </p:cNvPr>
                  <p:cNvSpPr/>
                  <p:nvPr/>
                </p:nvSpPr>
                <p:spPr>
                  <a:xfrm>
                    <a:off x="4089300" y="4207555"/>
                    <a:ext cx="172221" cy="35186"/>
                  </a:xfrm>
                  <a:custGeom>
                    <a:avLst/>
                    <a:gdLst>
                      <a:gd name="connsiteX0" fmla="*/ 172221 w 172221"/>
                      <a:gd name="connsiteY0" fmla="*/ 1775 h 35186"/>
                      <a:gd name="connsiteX1" fmla="*/ 0 w 172221"/>
                      <a:gd name="connsiteY1" fmla="*/ 0 h 35186"/>
                    </a:gdLst>
                    <a:ahLst/>
                    <a:cxnLst>
                      <a:cxn ang="0">
                        <a:pos x="connsiteX0" y="connsiteY0"/>
                      </a:cxn>
                      <a:cxn ang="0">
                        <a:pos x="connsiteX1" y="connsiteY1"/>
                      </a:cxn>
                    </a:cxnLst>
                    <a:rect l="l" t="t" r="r" b="b"/>
                    <a:pathLst>
                      <a:path w="172221" h="35186">
                        <a:moveTo>
                          <a:pt x="172221" y="1775"/>
                        </a:moveTo>
                        <a:cubicBezTo>
                          <a:pt x="172221" y="1775"/>
                          <a:pt x="138487" y="78121"/>
                          <a:pt x="0" y="0"/>
                        </a:cubicBezTo>
                      </a:path>
                    </a:pathLst>
                  </a:custGeom>
                  <a:noFill/>
                  <a:ln w="17734" cap="flat">
                    <a:solidFill>
                      <a:srgbClr val="A65E3D"/>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Freeform: Shape 251">
                    <a:extLst>
                      <a:ext uri="{FF2B5EF4-FFF2-40B4-BE49-F238E27FC236}">
                        <a16:creationId xmlns="" xmlns:a16="http://schemas.microsoft.com/office/drawing/2014/main" id="{F43D418D-60C2-EBFC-2F35-0DD6FE671D71}"/>
                      </a:ext>
                    </a:extLst>
                  </p:cNvPr>
                  <p:cNvSpPr/>
                  <p:nvPr/>
                </p:nvSpPr>
                <p:spPr>
                  <a:xfrm>
                    <a:off x="4066219" y="4296328"/>
                    <a:ext cx="188200" cy="38399"/>
                  </a:xfrm>
                  <a:custGeom>
                    <a:avLst/>
                    <a:gdLst>
                      <a:gd name="connsiteX0" fmla="*/ 188200 w 188200"/>
                      <a:gd name="connsiteY0" fmla="*/ 30183 h 38399"/>
                      <a:gd name="connsiteX1" fmla="*/ 0 w 188200"/>
                      <a:gd name="connsiteY1" fmla="*/ 0 h 38399"/>
                    </a:gdLst>
                    <a:ahLst/>
                    <a:cxnLst>
                      <a:cxn ang="0">
                        <a:pos x="connsiteX0" y="connsiteY0"/>
                      </a:cxn>
                      <a:cxn ang="0">
                        <a:pos x="connsiteX1" y="connsiteY1"/>
                      </a:cxn>
                    </a:cxnLst>
                    <a:rect l="l" t="t" r="r" b="b"/>
                    <a:pathLst>
                      <a:path w="188200" h="38399">
                        <a:moveTo>
                          <a:pt x="188200" y="30183"/>
                        </a:moveTo>
                        <a:cubicBezTo>
                          <a:pt x="188200" y="30183"/>
                          <a:pt x="106529" y="62142"/>
                          <a:pt x="0" y="0"/>
                        </a:cubicBezTo>
                      </a:path>
                    </a:pathLst>
                  </a:custGeom>
                  <a:noFill/>
                  <a:ln w="17734" cap="flat">
                    <a:solidFill>
                      <a:srgbClr val="A65E3D"/>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 name="Freeform: Shape 252">
                    <a:extLst>
                      <a:ext uri="{FF2B5EF4-FFF2-40B4-BE49-F238E27FC236}">
                        <a16:creationId xmlns="" xmlns:a16="http://schemas.microsoft.com/office/drawing/2014/main" id="{FE9E19DD-620E-E4F2-1718-EE19F44D5557}"/>
                      </a:ext>
                    </a:extLst>
                  </p:cNvPr>
                  <p:cNvSpPr/>
                  <p:nvPr/>
                </p:nvSpPr>
                <p:spPr>
                  <a:xfrm>
                    <a:off x="4034260" y="4379776"/>
                    <a:ext cx="181098" cy="55304"/>
                  </a:xfrm>
                  <a:custGeom>
                    <a:avLst/>
                    <a:gdLst>
                      <a:gd name="connsiteX0" fmla="*/ 181099 w 181098"/>
                      <a:gd name="connsiteY0" fmla="*/ 49713 h 55304"/>
                      <a:gd name="connsiteX1" fmla="*/ 0 w 181098"/>
                      <a:gd name="connsiteY1" fmla="*/ 0 h 55304"/>
                    </a:gdLst>
                    <a:ahLst/>
                    <a:cxnLst>
                      <a:cxn ang="0">
                        <a:pos x="connsiteX0" y="connsiteY0"/>
                      </a:cxn>
                      <a:cxn ang="0">
                        <a:pos x="connsiteX1" y="connsiteY1"/>
                      </a:cxn>
                    </a:cxnLst>
                    <a:rect l="l" t="t" r="r" b="b"/>
                    <a:pathLst>
                      <a:path w="181098" h="55304">
                        <a:moveTo>
                          <a:pt x="181099" y="49713"/>
                        </a:moveTo>
                        <a:cubicBezTo>
                          <a:pt x="181099" y="49713"/>
                          <a:pt x="97651" y="79896"/>
                          <a:pt x="0" y="0"/>
                        </a:cubicBezTo>
                      </a:path>
                    </a:pathLst>
                  </a:custGeom>
                  <a:noFill/>
                  <a:ln w="17734" cap="flat">
                    <a:solidFill>
                      <a:srgbClr val="A65E3D"/>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9" name="Freeform: Shape 253">
                  <a:extLst>
                    <a:ext uri="{FF2B5EF4-FFF2-40B4-BE49-F238E27FC236}">
                      <a16:creationId xmlns="" xmlns:a16="http://schemas.microsoft.com/office/drawing/2014/main" id="{471CB1E8-BA70-AA33-64BC-D087F21F486F}"/>
                    </a:ext>
                  </a:extLst>
                </p:cNvPr>
                <p:cNvSpPr/>
                <p:nvPr/>
              </p:nvSpPr>
              <p:spPr>
                <a:xfrm>
                  <a:off x="3063075" y="3138718"/>
                  <a:ext cx="866432" cy="1186017"/>
                </a:xfrm>
                <a:custGeom>
                  <a:avLst/>
                  <a:gdLst>
                    <a:gd name="connsiteX0" fmla="*/ 0 w 866432"/>
                    <a:gd name="connsiteY0" fmla="*/ 154467 h 1186017"/>
                    <a:gd name="connsiteX1" fmla="*/ 158017 w 866432"/>
                    <a:gd name="connsiteY1" fmla="*/ 711966 h 1186017"/>
                    <a:gd name="connsiteX2" fmla="*/ 481154 w 866432"/>
                    <a:gd name="connsiteY2" fmla="*/ 1065285 h 1186017"/>
                    <a:gd name="connsiteX3" fmla="*/ 820270 w 866432"/>
                    <a:gd name="connsiteY3" fmla="*/ 1186018 h 1186017"/>
                    <a:gd name="connsiteX4" fmla="*/ 866432 w 866432"/>
                    <a:gd name="connsiteY4" fmla="*/ 916146 h 1186017"/>
                    <a:gd name="connsiteX5" fmla="*/ 658702 w 866432"/>
                    <a:gd name="connsiteY5" fmla="*/ 680007 h 1186017"/>
                    <a:gd name="connsiteX6" fmla="*/ 506011 w 866432"/>
                    <a:gd name="connsiteY6" fmla="*/ 500684 h 1186017"/>
                    <a:gd name="connsiteX7" fmla="*/ 360422 w 866432"/>
                    <a:gd name="connsiteY7" fmla="*/ 0 h 1186017"/>
                    <a:gd name="connsiteX8" fmla="*/ 0 w 866432"/>
                    <a:gd name="connsiteY8" fmla="*/ 154467 h 118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32" h="1186017">
                      <a:moveTo>
                        <a:pt x="0" y="154467"/>
                      </a:moveTo>
                      <a:cubicBezTo>
                        <a:pt x="0" y="154467"/>
                        <a:pt x="83447" y="546847"/>
                        <a:pt x="158017" y="711966"/>
                      </a:cubicBezTo>
                      <a:cubicBezTo>
                        <a:pt x="230812" y="877085"/>
                        <a:pt x="324912" y="988940"/>
                        <a:pt x="481154" y="1065285"/>
                      </a:cubicBezTo>
                      <a:cubicBezTo>
                        <a:pt x="637396" y="1141631"/>
                        <a:pt x="820270" y="1186018"/>
                        <a:pt x="820270" y="1186018"/>
                      </a:cubicBezTo>
                      <a:lnTo>
                        <a:pt x="866432" y="916146"/>
                      </a:lnTo>
                      <a:cubicBezTo>
                        <a:pt x="866432" y="916146"/>
                        <a:pt x="735047" y="756353"/>
                        <a:pt x="658702" y="680007"/>
                      </a:cubicBezTo>
                      <a:cubicBezTo>
                        <a:pt x="582356" y="603662"/>
                        <a:pt x="506011" y="500684"/>
                        <a:pt x="506011" y="500684"/>
                      </a:cubicBezTo>
                      <a:lnTo>
                        <a:pt x="360422" y="0"/>
                      </a:lnTo>
                      <a:lnTo>
                        <a:pt x="0" y="154467"/>
                      </a:lnTo>
                      <a:close/>
                    </a:path>
                  </a:pathLst>
                </a:custGeom>
                <a:solidFill>
                  <a:srgbClr val="DE893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7" name="Freeform: Shape 254">
                <a:extLst>
                  <a:ext uri="{FF2B5EF4-FFF2-40B4-BE49-F238E27FC236}">
                    <a16:creationId xmlns="" xmlns:a16="http://schemas.microsoft.com/office/drawing/2014/main" id="{21FF2E03-9901-6E25-7D53-FFC358942E54}"/>
                  </a:ext>
                </a:extLst>
              </p:cNvPr>
              <p:cNvSpPr/>
              <p:nvPr/>
            </p:nvSpPr>
            <p:spPr>
              <a:xfrm>
                <a:off x="2990091" y="2791596"/>
                <a:ext cx="557689" cy="699231"/>
              </a:xfrm>
              <a:custGeom>
                <a:avLst/>
                <a:gdLst>
                  <a:gd name="connsiteX0" fmla="*/ 527506 w 557689"/>
                  <a:gd name="connsiteY0" fmla="*/ 300960 h 699231"/>
                  <a:gd name="connsiteX1" fmla="*/ 316224 w 557689"/>
                  <a:gd name="connsiteY1" fmla="*/ 8006 h 699231"/>
                  <a:gd name="connsiteX2" fmla="*/ 7292 w 557689"/>
                  <a:gd name="connsiteY2" fmla="*/ 222839 h 699231"/>
                  <a:gd name="connsiteX3" fmla="*/ 58780 w 557689"/>
                  <a:gd name="connsiteY3" fmla="*/ 677361 h 699231"/>
                  <a:gd name="connsiteX4" fmla="*/ 326877 w 557689"/>
                  <a:gd name="connsiteY4" fmla="*/ 686238 h 699231"/>
                  <a:gd name="connsiteX5" fmla="*/ 557689 w 557689"/>
                  <a:gd name="connsiteY5" fmla="*/ 583260 h 699231"/>
                  <a:gd name="connsiteX6" fmla="*/ 527506 w 557689"/>
                  <a:gd name="connsiteY6" fmla="*/ 300960 h 69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689" h="699231">
                    <a:moveTo>
                      <a:pt x="527506" y="300960"/>
                    </a:moveTo>
                    <a:cubicBezTo>
                      <a:pt x="522180" y="208635"/>
                      <a:pt x="474242" y="45291"/>
                      <a:pt x="316224" y="8006"/>
                    </a:cubicBezTo>
                    <a:cubicBezTo>
                      <a:pt x="177737" y="-23952"/>
                      <a:pt x="53454" y="38189"/>
                      <a:pt x="7292" y="222839"/>
                    </a:cubicBezTo>
                    <a:cubicBezTo>
                      <a:pt x="-24667" y="347122"/>
                      <a:pt x="58780" y="677361"/>
                      <a:pt x="58780" y="677361"/>
                    </a:cubicBezTo>
                    <a:cubicBezTo>
                      <a:pt x="58780" y="677361"/>
                      <a:pt x="144003" y="719972"/>
                      <a:pt x="326877" y="686238"/>
                    </a:cubicBezTo>
                    <a:cubicBezTo>
                      <a:pt x="511527" y="652504"/>
                      <a:pt x="557689" y="583260"/>
                      <a:pt x="557689" y="583260"/>
                    </a:cubicBezTo>
                    <a:cubicBezTo>
                      <a:pt x="557689" y="583260"/>
                      <a:pt x="531057" y="364877"/>
                      <a:pt x="527506" y="300960"/>
                    </a:cubicBezTo>
                    <a:close/>
                  </a:path>
                </a:pathLst>
              </a:custGeom>
              <a:solidFill>
                <a:srgbClr val="B613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215" name="Hộp Văn bản 214">
            <a:extLst>
              <a:ext uri="{FF2B5EF4-FFF2-40B4-BE49-F238E27FC236}">
                <a16:creationId xmlns="" xmlns:a16="http://schemas.microsoft.com/office/drawing/2014/main" id="{EDE56550-1066-1BA7-B015-8455273B10B5}"/>
              </a:ext>
            </a:extLst>
          </p:cNvPr>
          <p:cNvSpPr txBox="1"/>
          <p:nvPr/>
        </p:nvSpPr>
        <p:spPr>
          <a:xfrm>
            <a:off x="673678" y="1884622"/>
            <a:ext cx="7285895" cy="2408288"/>
          </a:xfrm>
          <a:prstGeom prst="rect">
            <a:avLst/>
          </a:prstGeom>
          <a:noFill/>
        </p:spPr>
        <p:txBody>
          <a:bodyPr wrap="square">
            <a:spAutoFit/>
          </a:bodyPr>
          <a:lstStyle/>
          <a:p>
            <a:pPr algn="ctr">
              <a:lnSpc>
                <a:spcPct val="120000"/>
              </a:lnSpc>
            </a:pPr>
            <a:r>
              <a:rPr lang="en-US" sz="6600" b="1" dirty="0" err="1">
                <a:ln w="28575">
                  <a:solidFill>
                    <a:srgbClr val="002060"/>
                  </a:solidFill>
                  <a:prstDash val="solid"/>
                </a:ln>
                <a:solidFill>
                  <a:srgbClr val="66FF66"/>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6600" b="1" dirty="0" err="1">
                <a:ln w="28575">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Poky's" panose="020B0606040200020203" pitchFamily="34" charset="0"/>
              </a:rPr>
              <a:t>ó</a:t>
            </a:r>
            <a:r>
              <a:rPr lang="en-US" sz="6600" b="1" dirty="0" err="1">
                <a:ln w="28575">
                  <a:solidFill>
                    <a:srgbClr val="002060"/>
                  </a:solidFill>
                  <a:prstDash val="solid"/>
                </a:ln>
                <a:solidFill>
                  <a:srgbClr val="F9A9E8"/>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p>
          <a:p>
            <a:pPr algn="ctr">
              <a:lnSpc>
                <a:spcPct val="120000"/>
              </a:lnSpc>
            </a:pPr>
            <a:r>
              <a:rPr lang="en-US" sz="6600" b="1" dirty="0">
                <a:ln w="28575">
                  <a:solidFill>
                    <a:srgbClr val="002060"/>
                  </a:solidFill>
                  <a:prstDash val="solid"/>
                </a:ln>
                <a:solidFill>
                  <a:srgbClr val="FF33CC"/>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6600" b="1" dirty="0">
                <a:ln w="28575">
                  <a:solidFill>
                    <a:srgbClr val="002060"/>
                  </a:solidFill>
                  <a:prstDash val="solid"/>
                </a:ln>
                <a:solidFill>
                  <a:srgbClr val="0099FF"/>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6600" b="1" dirty="0">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a </a:t>
            </a:r>
            <a:r>
              <a:rPr lang="en-US" sz="6600" b="1" dirty="0" err="1" smtClean="0">
                <a:ln w="28575">
                  <a:solidFill>
                    <a:srgbClr val="002060"/>
                  </a:solidFill>
                  <a:prstDash val="solid"/>
                </a:ln>
                <a:solidFill>
                  <a:srgbClr val="00FFFF"/>
                </a:solidFill>
                <a:effectLst>
                  <a:outerShdw blurRad="12700" dist="38100" dir="2700000" algn="tl" rotWithShape="0">
                    <a:schemeClr val="accent5">
                      <a:lumMod val="60000"/>
                      <a:lumOff val="40000"/>
                    </a:schemeClr>
                  </a:outerShdw>
                </a:effectLst>
                <a:latin typeface="SVN-Poky's" panose="020B0606040200020203" pitchFamily="34" charset="0"/>
              </a:rPr>
              <a:t>s</a:t>
            </a:r>
            <a:r>
              <a:rPr lang="en-US" sz="6600" b="1" dirty="0" err="1" smtClean="0">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SVN-Poky's" panose="020B0606040200020203" pitchFamily="34" charset="0"/>
              </a:rPr>
              <a:t>ẻ</a:t>
            </a:r>
            <a:endParaRPr lang="en-US" sz="6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Tree>
    <p:extLst>
      <p:ext uri="{BB962C8B-B14F-4D97-AF65-F5344CB8AC3E}">
        <p14:creationId xmlns:p14="http://schemas.microsoft.com/office/powerpoint/2010/main" val="314793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15"/>
                                        </p:tgtEl>
                                        <p:attrNameLst>
                                          <p:attrName>style.visibility</p:attrName>
                                        </p:attrNameLst>
                                      </p:cBhvr>
                                      <p:to>
                                        <p:strVal val="visible"/>
                                      </p:to>
                                    </p:set>
                                    <p:anim calcmode="lin" valueType="num">
                                      <p:cBhvr>
                                        <p:cTn id="11" dur="500" fill="hold"/>
                                        <p:tgtEl>
                                          <p:spTgt spid="215"/>
                                        </p:tgtEl>
                                        <p:attrNameLst>
                                          <p:attrName>ppt_w</p:attrName>
                                        </p:attrNameLst>
                                      </p:cBhvr>
                                      <p:tavLst>
                                        <p:tav tm="0">
                                          <p:val>
                                            <p:strVal val="#ppt_w*0.70"/>
                                          </p:val>
                                        </p:tav>
                                        <p:tav tm="100000">
                                          <p:val>
                                            <p:strVal val="#ppt_w"/>
                                          </p:val>
                                        </p:tav>
                                      </p:tavLst>
                                    </p:anim>
                                    <p:anim calcmode="lin" valueType="num">
                                      <p:cBhvr>
                                        <p:cTn id="12" dur="500" fill="hold"/>
                                        <p:tgtEl>
                                          <p:spTgt spid="215"/>
                                        </p:tgtEl>
                                        <p:attrNameLst>
                                          <p:attrName>ppt_h</p:attrName>
                                        </p:attrNameLst>
                                      </p:cBhvr>
                                      <p:tavLst>
                                        <p:tav tm="0">
                                          <p:val>
                                            <p:strVal val="#ppt_h"/>
                                          </p:val>
                                        </p:tav>
                                        <p:tav tm="100000">
                                          <p:val>
                                            <p:strVal val="#ppt_h"/>
                                          </p:val>
                                        </p:tav>
                                      </p:tavLst>
                                    </p:anim>
                                    <p:animEffect transition="in" filter="fade">
                                      <p:cBhvr>
                                        <p:cTn id="13" dur="500"/>
                                        <p:tgtEl>
                                          <p:spTgt spid="215"/>
                                        </p:tgtEl>
                                      </p:cBhvr>
                                    </p:animEffect>
                                  </p:childTnLst>
                                  <p:subTnLst>
                                    <p:audio>
                                      <p:cMediaNode>
                                        <p:cTn display="0" masterRel="sameClick">
                                          <p:stCondLst>
                                            <p:cond evt="begin" delay="0">
                                              <p:tn val="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grpSp>
        <p:nvGrpSpPr>
          <p:cNvPr id="216" name="Graphic 12">
            <a:extLst>
              <a:ext uri="{FF2B5EF4-FFF2-40B4-BE49-F238E27FC236}">
                <a16:creationId xmlns="" xmlns:a16="http://schemas.microsoft.com/office/drawing/2014/main" id="{8836E3D2-52DB-ACF4-457C-E19A8E1C05D7}"/>
              </a:ext>
            </a:extLst>
          </p:cNvPr>
          <p:cNvGrpSpPr/>
          <p:nvPr/>
        </p:nvGrpSpPr>
        <p:grpSpPr>
          <a:xfrm>
            <a:off x="862802" y="0"/>
            <a:ext cx="7169135" cy="2902642"/>
            <a:chOff x="3665215" y="980369"/>
            <a:chExt cx="4686676" cy="2814110"/>
          </a:xfrm>
        </p:grpSpPr>
        <p:sp>
          <p:nvSpPr>
            <p:cNvPr id="217" name="Freeform: Shape 23">
              <a:extLst>
                <a:ext uri="{FF2B5EF4-FFF2-40B4-BE49-F238E27FC236}">
                  <a16:creationId xmlns="" xmlns:a16="http://schemas.microsoft.com/office/drawing/2014/main" id="{C6DAE769-27A0-C006-2691-8A7D96D070E2}"/>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endParaRPr lang="en-US"/>
            </a:p>
          </p:txBody>
        </p:sp>
        <p:sp>
          <p:nvSpPr>
            <p:cNvPr id="218" name="Freeform: Shape 24">
              <a:extLst>
                <a:ext uri="{FF2B5EF4-FFF2-40B4-BE49-F238E27FC236}">
                  <a16:creationId xmlns="" xmlns:a16="http://schemas.microsoft.com/office/drawing/2014/main" id="{CAD54D3E-72CA-9752-78E8-3F168CE42A91}"/>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endParaRPr lang="en-US"/>
            </a:p>
          </p:txBody>
        </p:sp>
        <p:sp>
          <p:nvSpPr>
            <p:cNvPr id="219" name="Freeform: Shape 25">
              <a:extLst>
                <a:ext uri="{FF2B5EF4-FFF2-40B4-BE49-F238E27FC236}">
                  <a16:creationId xmlns="" xmlns:a16="http://schemas.microsoft.com/office/drawing/2014/main" id="{86F856B8-6478-68BF-86A7-CDCDA2CB1BDC}"/>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endParaRPr lang="en-US"/>
            </a:p>
          </p:txBody>
        </p:sp>
      </p:grpSp>
      <p:sp>
        <p:nvSpPr>
          <p:cNvPr id="220" name="TextBox 14">
            <a:extLst>
              <a:ext uri="{FF2B5EF4-FFF2-40B4-BE49-F238E27FC236}">
                <a16:creationId xmlns="" xmlns:a16="http://schemas.microsoft.com/office/drawing/2014/main" id="{56B82F04-3F2C-DF23-EAC0-964AB45E79E5}"/>
              </a:ext>
            </a:extLst>
          </p:cNvPr>
          <p:cNvSpPr txBox="1"/>
          <p:nvPr/>
        </p:nvSpPr>
        <p:spPr>
          <a:xfrm>
            <a:off x="427234" y="238166"/>
            <a:ext cx="7879876" cy="230832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200" dirty="0" err="1">
                <a:ln>
                  <a:solidFill>
                    <a:srgbClr val="FFFF99"/>
                  </a:solidFill>
                </a:ln>
                <a:solidFill>
                  <a:srgbClr val="FF0000"/>
                </a:solidFill>
                <a:latin typeface="UVN Banh Mi" pitchFamily="2" charset="0"/>
                <a:ea typeface="LNTH-LuoLuoNotangYuanTi 1" pitchFamily="2" charset="-128"/>
                <a:cs typeface="LNTH-LuoLuoNotangYuanTi 1" pitchFamily="2" charset="-128"/>
              </a:rPr>
              <a:t>Kể</a:t>
            </a:r>
            <a:r>
              <a:rPr lang="en-US" sz="7200" dirty="0">
                <a:ln>
                  <a:solidFill>
                    <a:srgbClr val="FFFF99"/>
                  </a:solidFill>
                </a:ln>
                <a:solidFill>
                  <a:srgbClr val="FF0000"/>
                </a:solidFill>
                <a:latin typeface="UVN Banh Mi" pitchFamily="2" charset="0"/>
                <a:ea typeface="LNTH-LuoLuoNotangYuanTi 1" pitchFamily="2" charset="-128"/>
                <a:cs typeface="LNTH-LuoLuoNotangYuanTi 1" pitchFamily="2" charset="-128"/>
              </a:rPr>
              <a:t> </a:t>
            </a:r>
            <a:r>
              <a:rPr lang="en-US" sz="7200" dirty="0" err="1">
                <a:ln>
                  <a:solidFill>
                    <a:srgbClr val="FFFF99"/>
                  </a:solidFill>
                </a:ln>
                <a:solidFill>
                  <a:srgbClr val="00B0F0"/>
                </a:solidFill>
                <a:latin typeface="UVN Banh Mi" pitchFamily="2" charset="0"/>
                <a:ea typeface="LNTH-LuoLuoNotangYuanTi 1" pitchFamily="2" charset="-128"/>
                <a:cs typeface="LNTH-LuoLuoNotangYuanTi 1" pitchFamily="2" charset="-128"/>
              </a:rPr>
              <a:t>toàn</a:t>
            </a:r>
            <a:r>
              <a:rPr lang="en-US" sz="7200" dirty="0">
                <a:ln>
                  <a:solidFill>
                    <a:srgbClr val="FFFF99"/>
                  </a:solidFill>
                </a:ln>
                <a:solidFill>
                  <a:srgbClr val="00B0F0"/>
                </a:solidFill>
                <a:latin typeface="UVN Banh Mi" pitchFamily="2" charset="0"/>
                <a:ea typeface="LNTH-LuoLuoNotangYuanTi 1" pitchFamily="2" charset="-128"/>
                <a:cs typeface="LNTH-LuoLuoNotangYuanTi 1" pitchFamily="2" charset="-128"/>
              </a:rPr>
              <a:t> </a:t>
            </a:r>
            <a:r>
              <a:rPr lang="en-US" sz="7200" dirty="0" err="1">
                <a:ln>
                  <a:solidFill>
                    <a:srgbClr val="FFFF99"/>
                  </a:solidFill>
                </a:ln>
                <a:solidFill>
                  <a:srgbClr val="002060"/>
                </a:solidFill>
                <a:latin typeface="UVN Banh Mi" pitchFamily="2" charset="0"/>
                <a:ea typeface="LNTH-LuoLuoNotangYuanTi 1" pitchFamily="2" charset="-128"/>
                <a:cs typeface="LNTH-LuoLuoNotangYuanTi 1" pitchFamily="2" charset="-128"/>
              </a:rPr>
              <a:t>bộ</a:t>
            </a:r>
            <a:r>
              <a:rPr lang="en-US" sz="7200" dirty="0">
                <a:ln>
                  <a:solidFill>
                    <a:srgbClr val="FFFF99"/>
                  </a:solidFill>
                </a:ln>
                <a:solidFill>
                  <a:srgbClr val="FF0000"/>
                </a:solidFill>
                <a:latin typeface="UVN Banh Mi" pitchFamily="2" charset="0"/>
                <a:ea typeface="LNTH-LuoLuoNotangYuanTi 1" pitchFamily="2" charset="-128"/>
                <a:cs typeface="LNTH-LuoLuoNotangYuanTi 1" pitchFamily="2" charset="-128"/>
              </a:rPr>
              <a:t> </a:t>
            </a:r>
          </a:p>
          <a:p>
            <a:pPr algn="ctr"/>
            <a:r>
              <a:rPr lang="en-US" sz="7200" dirty="0" err="1">
                <a:ln>
                  <a:solidFill>
                    <a:srgbClr val="FFFF99"/>
                  </a:solidFill>
                </a:ln>
                <a:solidFill>
                  <a:srgbClr val="FFC000"/>
                </a:solidFill>
                <a:latin typeface="UVN Banh Mi" pitchFamily="2" charset="0"/>
                <a:ea typeface="LNTH-LuoLuoNotangYuanTi 1" pitchFamily="2" charset="-128"/>
                <a:cs typeface="LNTH-LuoLuoNotangYuanTi 1" pitchFamily="2" charset="-128"/>
              </a:rPr>
              <a:t>câu</a:t>
            </a:r>
            <a:r>
              <a:rPr lang="en-US" sz="7200" dirty="0">
                <a:ln>
                  <a:solidFill>
                    <a:srgbClr val="FFFF99"/>
                  </a:solidFill>
                </a:ln>
                <a:solidFill>
                  <a:srgbClr val="FFC000"/>
                </a:solidFill>
                <a:latin typeface="UVN Banh Mi" pitchFamily="2" charset="0"/>
                <a:ea typeface="LNTH-LuoLuoNotangYuanTi 1" pitchFamily="2" charset="-128"/>
                <a:cs typeface="LNTH-LuoLuoNotangYuanTi 1" pitchFamily="2" charset="-128"/>
              </a:rPr>
              <a:t> </a:t>
            </a:r>
            <a:r>
              <a:rPr lang="en-US" sz="7200" dirty="0" err="1">
                <a:ln>
                  <a:solidFill>
                    <a:srgbClr val="FFFF99"/>
                  </a:solidFill>
                </a:ln>
                <a:solidFill>
                  <a:schemeClr val="accent2">
                    <a:lumMod val="75000"/>
                  </a:schemeClr>
                </a:solidFill>
                <a:latin typeface="UVN Banh Mi" pitchFamily="2" charset="0"/>
                <a:ea typeface="LNTH-LuoLuoNotangYuanTi 1" pitchFamily="2" charset="-128"/>
                <a:cs typeface="LNTH-LuoLuoNotangYuanTi 1" pitchFamily="2" charset="-128"/>
              </a:rPr>
              <a:t>chuyện</a:t>
            </a:r>
            <a:endParaRPr lang="en-US" sz="7200" dirty="0">
              <a:ln>
                <a:solidFill>
                  <a:srgbClr val="FFFF99"/>
                </a:solidFill>
              </a:ln>
              <a:solidFill>
                <a:schemeClr val="accent2">
                  <a:lumMod val="75000"/>
                </a:schemeClr>
              </a:solidFill>
              <a:effectLst/>
              <a:latin typeface="UVN Banh Mi" pitchFamily="2" charset="0"/>
              <a:ea typeface="LNTH-LuoLuoNotangYuanTi 1" pitchFamily="2" charset="-128"/>
              <a:cs typeface="LNTH-LuoLuoNotangYuanTi 1" pitchFamily="2" charset="-128"/>
            </a:endParaRPr>
          </a:p>
        </p:txBody>
      </p:sp>
      <p:pic>
        <p:nvPicPr>
          <p:cNvPr id="221" name="图片 22">
            <a:extLst>
              <a:ext uri="{FF2B5EF4-FFF2-40B4-BE49-F238E27FC236}">
                <a16:creationId xmlns="" xmlns:a16="http://schemas.microsoft.com/office/drawing/2014/main" id="{65D765B1-56B0-655E-843E-24C02F067A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7838" y="2433664"/>
            <a:ext cx="4962780" cy="2709836"/>
          </a:xfrm>
          <a:prstGeom prst="rect">
            <a:avLst/>
          </a:prstGeom>
        </p:spPr>
      </p:pic>
    </p:spTree>
    <p:extLst>
      <p:ext uri="{BB962C8B-B14F-4D97-AF65-F5344CB8AC3E}">
        <p14:creationId xmlns:p14="http://schemas.microsoft.com/office/powerpoint/2010/main" val="285331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20"/>
                                        </p:tgtEl>
                                        <p:attrNameLst>
                                          <p:attrName>style.visibility</p:attrName>
                                        </p:attrNameLst>
                                      </p:cBhvr>
                                      <p:to>
                                        <p:strVal val="visible"/>
                                      </p:to>
                                    </p:set>
                                    <p:anim calcmode="lin" valueType="num">
                                      <p:cBhvr additive="base">
                                        <p:cTn id="7" dur="500"/>
                                        <p:tgtEl>
                                          <p:spTgt spid="220"/>
                                        </p:tgtEl>
                                        <p:attrNameLst>
                                          <p:attrName>ppt_y</p:attrName>
                                        </p:attrNameLst>
                                      </p:cBhvr>
                                      <p:tavLst>
                                        <p:tav tm="0">
                                          <p:val>
                                            <p:strVal val="#ppt_y+#ppt_h*1.125000"/>
                                          </p:val>
                                        </p:tav>
                                        <p:tav tm="100000">
                                          <p:val>
                                            <p:strVal val="#ppt_y"/>
                                          </p:val>
                                        </p:tav>
                                      </p:tavLst>
                                    </p:anim>
                                    <p:animEffect transition="in" filter="wipe(up)">
                                      <p:cBhvr>
                                        <p:cTn id="8" dur="500"/>
                                        <p:tgtEl>
                                          <p:spTgt spid="220"/>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220"/>
                                        </p:tgtEl>
                                        <p:attrNameLst>
                                          <p:attrName>r</p:attrName>
                                        </p:attrNameLst>
                                      </p:cBhvr>
                                    </p:animRot>
                                    <p:animRot by="-240000">
                                      <p:cBhvr>
                                        <p:cTn id="12" dur="200" fill="hold">
                                          <p:stCondLst>
                                            <p:cond delay="200"/>
                                          </p:stCondLst>
                                        </p:cTn>
                                        <p:tgtEl>
                                          <p:spTgt spid="220"/>
                                        </p:tgtEl>
                                        <p:attrNameLst>
                                          <p:attrName>r</p:attrName>
                                        </p:attrNameLst>
                                      </p:cBhvr>
                                    </p:animRot>
                                    <p:animRot by="240000">
                                      <p:cBhvr>
                                        <p:cTn id="13" dur="200" fill="hold">
                                          <p:stCondLst>
                                            <p:cond delay="400"/>
                                          </p:stCondLst>
                                        </p:cTn>
                                        <p:tgtEl>
                                          <p:spTgt spid="220"/>
                                        </p:tgtEl>
                                        <p:attrNameLst>
                                          <p:attrName>r</p:attrName>
                                        </p:attrNameLst>
                                      </p:cBhvr>
                                    </p:animRot>
                                    <p:animRot by="-240000">
                                      <p:cBhvr>
                                        <p:cTn id="14" dur="200" fill="hold">
                                          <p:stCondLst>
                                            <p:cond delay="600"/>
                                          </p:stCondLst>
                                        </p:cTn>
                                        <p:tgtEl>
                                          <p:spTgt spid="220"/>
                                        </p:tgtEl>
                                        <p:attrNameLst>
                                          <p:attrName>r</p:attrName>
                                        </p:attrNameLst>
                                      </p:cBhvr>
                                    </p:animRot>
                                    <p:animRot by="120000">
                                      <p:cBhvr>
                                        <p:cTn id="15" dur="200" fill="hold">
                                          <p:stCondLst>
                                            <p:cond delay="800"/>
                                          </p:stCondLst>
                                        </p:cTn>
                                        <p:tgtEl>
                                          <p:spTgt spid="220"/>
                                        </p:tgtEl>
                                        <p:attrNameLst>
                                          <p:attrName>r</p:attrName>
                                        </p:attrNameLst>
                                      </p:cBhvr>
                                    </p:animRot>
                                  </p:childTnLst>
                                </p:cTn>
                              </p:par>
                              <p:par>
                                <p:cTn id="16" presetID="2" presetClass="entr" presetSubtype="4" fill="hold" nodeType="withEffect">
                                  <p:stCondLst>
                                    <p:cond delay="0"/>
                                  </p:stCondLst>
                                  <p:childTnLst>
                                    <p:set>
                                      <p:cBhvr>
                                        <p:cTn id="17" dur="1" fill="hold">
                                          <p:stCondLst>
                                            <p:cond delay="0"/>
                                          </p:stCondLst>
                                        </p:cTn>
                                        <p:tgtEl>
                                          <p:spTgt spid="221"/>
                                        </p:tgtEl>
                                        <p:attrNameLst>
                                          <p:attrName>style.visibility</p:attrName>
                                        </p:attrNameLst>
                                      </p:cBhvr>
                                      <p:to>
                                        <p:strVal val="visible"/>
                                      </p:to>
                                    </p:set>
                                    <p:anim calcmode="lin" valueType="num">
                                      <p:cBhvr additive="base">
                                        <p:cTn id="18" dur="500" fill="hold"/>
                                        <p:tgtEl>
                                          <p:spTgt spid="221"/>
                                        </p:tgtEl>
                                        <p:attrNameLst>
                                          <p:attrName>ppt_x</p:attrName>
                                        </p:attrNameLst>
                                      </p:cBhvr>
                                      <p:tavLst>
                                        <p:tav tm="0">
                                          <p:val>
                                            <p:strVal val="#ppt_x"/>
                                          </p:val>
                                        </p:tav>
                                        <p:tav tm="100000">
                                          <p:val>
                                            <p:strVal val="#ppt_x"/>
                                          </p:val>
                                        </p:tav>
                                      </p:tavLst>
                                    </p:anim>
                                    <p:anim calcmode="lin" valueType="num">
                                      <p:cBhvr additive="base">
                                        <p:cTn id="19" dur="500" fill="hold"/>
                                        <p:tgtEl>
                                          <p:spTgt spid="2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p:bldP spid="220" grpId="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9000" b="-9000"/>
          </a:stretch>
        </a:blipFill>
        <a:effectLst/>
      </p:bgPr>
    </p:bg>
    <p:spTree>
      <p:nvGrpSpPr>
        <p:cNvPr id="1" name="Shape 913"/>
        <p:cNvGrpSpPr/>
        <p:nvPr/>
      </p:nvGrpSpPr>
      <p:grpSpPr>
        <a:xfrm>
          <a:off x="0" y="0"/>
          <a:ext cx="0" cy="0"/>
          <a:chOff x="0" y="0"/>
          <a:chExt cx="0" cy="0"/>
        </a:xfrm>
      </p:grpSpPr>
      <p:sp>
        <p:nvSpPr>
          <p:cNvPr id="2" name="รูปแบบอิสระ 45">
            <a:extLst>
              <a:ext uri="{FF2B5EF4-FFF2-40B4-BE49-F238E27FC236}">
                <a16:creationId xmlns="" xmlns:a16="http://schemas.microsoft.com/office/drawing/2014/main" id="{B76235FF-4614-C0E0-73FD-BBC7C410DAE4}"/>
              </a:ext>
            </a:extLst>
          </p:cNvPr>
          <p:cNvSpPr/>
          <p:nvPr/>
        </p:nvSpPr>
        <p:spPr>
          <a:xfrm>
            <a:off x="1661779" y="213336"/>
            <a:ext cx="5820442" cy="2097191"/>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rgbClr val="E5F6FD"/>
          </a:solidFill>
          <a:ln w="25400" cap="flat" cmpd="sng" algn="ctr">
            <a:solidFill>
              <a:schemeClr val="bg1">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 name="Hộp Văn bản 2">
            <a:extLst>
              <a:ext uri="{FF2B5EF4-FFF2-40B4-BE49-F238E27FC236}">
                <a16:creationId xmlns="" xmlns:a16="http://schemas.microsoft.com/office/drawing/2014/main" id="{5F9846BD-D463-995F-C18F-F63EB3D0824A}"/>
              </a:ext>
            </a:extLst>
          </p:cNvPr>
          <p:cNvSpPr txBox="1"/>
          <p:nvPr/>
        </p:nvSpPr>
        <p:spPr>
          <a:xfrm>
            <a:off x="2150390" y="477101"/>
            <a:ext cx="4843220" cy="1569660"/>
          </a:xfrm>
          <a:prstGeom prst="rect">
            <a:avLst/>
          </a:prstGeom>
          <a:noFill/>
        </p:spPr>
        <p:txBody>
          <a:bodyPr wrap="square" rtlCol="0">
            <a:spAutoFit/>
          </a:bodyPr>
          <a:lstStyle/>
          <a:p>
            <a:pPr algn="ctr"/>
            <a:r>
              <a:rPr lang="en-US" sz="4800">
                <a:ln w="19050">
                  <a:solidFill>
                    <a:srgbClr val="FFFFFF"/>
                  </a:solidFill>
                </a:ln>
                <a:blipFill dpi="0" rotWithShape="1">
                  <a:blip r:embed="rId5">
                    <a:extLst>
                      <a:ext uri="{28A0092B-C50C-407E-A947-70E740481C1C}">
                        <a14:useLocalDpi xmlns:a14="http://schemas.microsoft.com/office/drawing/2010/main" val="0"/>
                      </a:ext>
                    </a:extLst>
                  </a:blip>
                  <a:srcRect/>
                  <a:stretch>
                    <a:fillRect/>
                  </a:stretch>
                </a:blipFill>
                <a:latin typeface="UTM Cookies" panose="02040603050506020204" pitchFamily="18" charset="0"/>
              </a:rPr>
              <a:t>THẢO LUẬN NHÓM</a:t>
            </a:r>
          </a:p>
        </p:txBody>
      </p:sp>
      <p:pic>
        <p:nvPicPr>
          <p:cNvPr id="5" name="Hình ảnh 4" descr="Ảnh có chứa đồ chơi, búp bê, đồ họa véc-tơ&#10;&#10;Mô tả được tạo tự động">
            <a:extLst>
              <a:ext uri="{FF2B5EF4-FFF2-40B4-BE49-F238E27FC236}">
                <a16:creationId xmlns="" xmlns:a16="http://schemas.microsoft.com/office/drawing/2014/main" id="{10CCDBD7-F4E8-0420-2923-88E9823E2814}"/>
              </a:ext>
            </a:extLst>
          </p:cNvPr>
          <p:cNvPicPr>
            <a:picLocks noChangeAspect="1"/>
          </p:cNvPicPr>
          <p:nvPr/>
        </p:nvPicPr>
        <p:blipFill>
          <a:blip r:embed="rId6"/>
          <a:stretch>
            <a:fillRect/>
          </a:stretch>
        </p:blipFill>
        <p:spPr>
          <a:xfrm>
            <a:off x="1522708" y="2012978"/>
            <a:ext cx="5389228" cy="3316448"/>
          </a:xfrm>
          <a:prstGeom prst="rect">
            <a:avLst/>
          </a:prstGeom>
        </p:spPr>
      </p:pic>
    </p:spTree>
    <p:extLst>
      <p:ext uri="{BB962C8B-B14F-4D97-AF65-F5344CB8AC3E}">
        <p14:creationId xmlns:p14="http://schemas.microsoft.com/office/powerpoint/2010/main" val="105112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1" presetClass="entr" presetSubtype="1"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3" name="click.wav"/>
                                        </p:tgtEl>
                                      </p:cMediaNode>
                                    </p:audio>
                                  </p:subTnLst>
                                </p:cTn>
                              </p:par>
                            </p:childTnLst>
                          </p:cTn>
                        </p:par>
                        <p:par>
                          <p:cTn id="15" fill="hold">
                            <p:stCondLst>
                              <p:cond delay="3000"/>
                            </p:stCondLst>
                            <p:childTnLst>
                              <p:par>
                                <p:cTn id="16" presetID="6" presetClass="entr" presetSubtype="1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9000" b="-9000"/>
          </a:stretch>
        </a:blipFill>
        <a:effectLst/>
      </p:bgPr>
    </p:bg>
    <p:spTree>
      <p:nvGrpSpPr>
        <p:cNvPr id="1" name="Shape 913"/>
        <p:cNvGrpSpPr/>
        <p:nvPr/>
      </p:nvGrpSpPr>
      <p:grpSpPr>
        <a:xfrm>
          <a:off x="0" y="0"/>
          <a:ext cx="0" cy="0"/>
          <a:chOff x="0" y="0"/>
          <a:chExt cx="0" cy="0"/>
        </a:xfrm>
      </p:grpSpPr>
      <p:sp>
        <p:nvSpPr>
          <p:cNvPr id="2" name="รูปแบบอิสระ 45">
            <a:extLst>
              <a:ext uri="{FF2B5EF4-FFF2-40B4-BE49-F238E27FC236}">
                <a16:creationId xmlns="" xmlns:a16="http://schemas.microsoft.com/office/drawing/2014/main" id="{B76235FF-4614-C0E0-73FD-BBC7C410DAE4}"/>
              </a:ext>
            </a:extLst>
          </p:cNvPr>
          <p:cNvSpPr/>
          <p:nvPr/>
        </p:nvSpPr>
        <p:spPr>
          <a:xfrm>
            <a:off x="1661779" y="213336"/>
            <a:ext cx="5820442" cy="2097191"/>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rgbClr val="E5F6FD"/>
          </a:solidFill>
          <a:ln w="25400" cap="flat" cmpd="sng" algn="ctr">
            <a:solidFill>
              <a:schemeClr val="bg1">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5" name="Hình ảnh 4" descr="Ảnh có chứa đồ chơi, búp bê, đồ họa véc-tơ&#10;&#10;Mô tả được tạo tự động">
            <a:extLst>
              <a:ext uri="{FF2B5EF4-FFF2-40B4-BE49-F238E27FC236}">
                <a16:creationId xmlns="" xmlns:a16="http://schemas.microsoft.com/office/drawing/2014/main" id="{10CCDBD7-F4E8-0420-2923-88E9823E2814}"/>
              </a:ext>
            </a:extLst>
          </p:cNvPr>
          <p:cNvPicPr>
            <a:picLocks noChangeAspect="1"/>
          </p:cNvPicPr>
          <p:nvPr/>
        </p:nvPicPr>
        <p:blipFill>
          <a:blip r:embed="rId5"/>
          <a:stretch>
            <a:fillRect/>
          </a:stretch>
        </p:blipFill>
        <p:spPr>
          <a:xfrm>
            <a:off x="1522708" y="2012978"/>
            <a:ext cx="5389228" cy="3316448"/>
          </a:xfrm>
          <a:prstGeom prst="rect">
            <a:avLst/>
          </a:prstGeom>
        </p:spPr>
      </p:pic>
      <p:sp>
        <p:nvSpPr>
          <p:cNvPr id="4" name="TextBox 11">
            <a:extLst>
              <a:ext uri="{FF2B5EF4-FFF2-40B4-BE49-F238E27FC236}">
                <a16:creationId xmlns="" xmlns:a16="http://schemas.microsoft.com/office/drawing/2014/main" id="{1F4D8353-70CB-CA91-AB86-81FD0370502E}"/>
              </a:ext>
            </a:extLst>
          </p:cNvPr>
          <p:cNvSpPr txBox="1"/>
          <p:nvPr/>
        </p:nvSpPr>
        <p:spPr>
          <a:xfrm>
            <a:off x="2232064" y="477101"/>
            <a:ext cx="4604600" cy="1569660"/>
          </a:xfrm>
          <a:prstGeom prst="rect">
            <a:avLst/>
          </a:prstGeom>
          <a:noFill/>
        </p:spPr>
        <p:txBody>
          <a:bodyPr wrap="square" rtlCol="0">
            <a:spAutoFit/>
          </a:bodyPr>
          <a:lstStyle/>
          <a:p>
            <a:pPr algn="ctr">
              <a:lnSpc>
                <a:spcPct val="80000"/>
              </a:lnSpc>
            </a:pPr>
            <a:r>
              <a:rPr lang="en-US" sz="6000" b="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Trình</a:t>
            </a:r>
            <a:r>
              <a:rPr lang="en-US" sz="6000" b="1">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EF932F"/>
                </a:solidFill>
                <a:effectLst>
                  <a:outerShdw blurRad="12700" dist="38100" dir="2700000" algn="tl" rotWithShape="0">
                    <a:schemeClr val="accent5">
                      <a:lumMod val="60000"/>
                      <a:lumOff val="40000"/>
                    </a:schemeClr>
                  </a:outerShdw>
                </a:effectLst>
                <a:latin typeface="SVN-Poky's" panose="020B0606040200020203" pitchFamily="34" charset="0"/>
              </a:rPr>
              <a:t>bày</a:t>
            </a:r>
            <a:r>
              <a:rPr lang="en-US" sz="60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p>
          <a:p>
            <a:pPr algn="ctr">
              <a:lnSpc>
                <a:spcPct val="80000"/>
              </a:lnSpc>
            </a:pPr>
            <a:r>
              <a:rPr lang="en-US" sz="6000" b="1" err="1">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trước</a:t>
            </a:r>
            <a:r>
              <a:rPr lang="en-US" sz="6000" b="1">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a:ln w="28575">
                  <a:solidFill>
                    <a:srgbClr val="002060"/>
                  </a:solidFill>
                  <a:prstDash val="solid"/>
                </a:ln>
                <a:solidFill>
                  <a:srgbClr val="567D2E"/>
                </a:solidFill>
                <a:effectLst>
                  <a:outerShdw blurRad="12700" dist="38100" dir="2700000" algn="tl" rotWithShape="0">
                    <a:schemeClr val="accent5">
                      <a:lumMod val="60000"/>
                      <a:lumOff val="40000"/>
                    </a:schemeClr>
                  </a:outerShdw>
                </a:effectLst>
                <a:latin typeface="SVN-Poky's" panose="020B0606040200020203" pitchFamily="34" charset="0"/>
              </a:rPr>
              <a:t>lớp</a:t>
            </a:r>
            <a:r>
              <a:rPr lang="en-US" sz="6000" b="1">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endParaRPr lang="en-US" sz="60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Tree>
    <p:extLst>
      <p:ext uri="{BB962C8B-B14F-4D97-AF65-F5344CB8AC3E}">
        <p14:creationId xmlns:p14="http://schemas.microsoft.com/office/powerpoint/2010/main" val="14396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6" presetClass="entr" presetSubtype="16"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par>
                          <p:cTn id="15" fill="hold">
                            <p:stCondLst>
                              <p:cond delay="3000"/>
                            </p:stCondLst>
                            <p:childTnLst>
                              <p:par>
                                <p:cTn id="16" presetID="1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p:tgtEl>
                                          <p:spTgt spid="4"/>
                                        </p:tgtEl>
                                        <p:attrNameLst>
                                          <p:attrName>ppt_y</p:attrName>
                                        </p:attrNameLst>
                                      </p:cBhvr>
                                      <p:tavLst>
                                        <p:tav tm="0">
                                          <p:val>
                                            <p:strVal val="#ppt_y+#ppt_h*1.125000"/>
                                          </p:val>
                                        </p:tav>
                                        <p:tav tm="100000">
                                          <p:val>
                                            <p:strVal val="#ppt_y"/>
                                          </p:val>
                                        </p:tav>
                                      </p:tavLst>
                                    </p:anim>
                                    <p:animEffect transition="in" filter="wipe(up)">
                                      <p:cBhvr>
                                        <p:cTn id="19"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7000" b="-17000"/>
          </a:stretch>
        </a:blipFill>
        <a:effectLst/>
      </p:bgPr>
    </p:bg>
    <p:spTree>
      <p:nvGrpSpPr>
        <p:cNvPr id="1" name="Shape 1096"/>
        <p:cNvGrpSpPr/>
        <p:nvPr/>
      </p:nvGrpSpPr>
      <p:grpSpPr>
        <a:xfrm>
          <a:off x="0" y="0"/>
          <a:ext cx="0" cy="0"/>
          <a:chOff x="0" y="0"/>
          <a:chExt cx="0" cy="0"/>
        </a:xfrm>
      </p:grpSpPr>
      <p:sp>
        <p:nvSpPr>
          <p:cNvPr id="5" name="Hộp Văn bản 4">
            <a:extLst>
              <a:ext uri="{FF2B5EF4-FFF2-40B4-BE49-F238E27FC236}">
                <a16:creationId xmlns="" xmlns:a16="http://schemas.microsoft.com/office/drawing/2014/main" id="{7A6010F6-5319-5275-B2A4-8A19FB668583}"/>
              </a:ext>
            </a:extLst>
          </p:cNvPr>
          <p:cNvSpPr txBox="1"/>
          <p:nvPr/>
        </p:nvSpPr>
        <p:spPr>
          <a:xfrm>
            <a:off x="2425148" y="1377621"/>
            <a:ext cx="5224008" cy="2123658"/>
          </a:xfrm>
          <a:prstGeom prst="rect">
            <a:avLst/>
          </a:prstGeom>
          <a:noFill/>
        </p:spPr>
        <p:txBody>
          <a:bodyPr wrap="square">
            <a:spAutoFit/>
          </a:bodyPr>
          <a:lstStyle/>
          <a:p>
            <a:pPr algn="just"/>
            <a:r>
              <a:rPr lang="vi-VN" sz="4400" b="1">
                <a:solidFill>
                  <a:srgbClr val="FF0000"/>
                </a:solidFill>
                <a:effectLst/>
                <a:latin typeface="Calibri" panose="020F0502020204030204" pitchFamily="34" charset="0"/>
                <a:ea typeface="Calibri" panose="020F0502020204030204" pitchFamily="34" charset="0"/>
                <a:cs typeface="Calibri" panose="020F0502020204030204" pitchFamily="34" charset="0"/>
              </a:rPr>
              <a:t>Kể lại đoạn truyện em thích bằng lời của chú bồ nông nhỏ </a:t>
            </a:r>
            <a:endParaRPr lang="en-US" sz="4400">
              <a:solidFill>
                <a:srgbClr val="FF0000"/>
              </a:solidFill>
              <a:latin typeface="Calibri" panose="020F0502020204030204" pitchFamily="34" charset="0"/>
              <a:cs typeface="Calibri" panose="020F0502020204030204" pitchFamily="34" charset="0"/>
            </a:endParaRPr>
          </a:p>
        </p:txBody>
      </p:sp>
      <p:pic>
        <p:nvPicPr>
          <p:cNvPr id="9" name="Hình ảnh 8" descr="Ảnh có chứa văn bản, búp bê, đồ họa véc-tơ&#10;&#10;Mô tả được tạo tự động">
            <a:extLst>
              <a:ext uri="{FF2B5EF4-FFF2-40B4-BE49-F238E27FC236}">
                <a16:creationId xmlns="" xmlns:a16="http://schemas.microsoft.com/office/drawing/2014/main" id="{B49E6B1B-4487-C347-3FC4-A5DD5697B3E2}"/>
              </a:ext>
            </a:extLst>
          </p:cNvPr>
          <p:cNvPicPr>
            <a:picLocks noChangeAspect="1"/>
          </p:cNvPicPr>
          <p:nvPr/>
        </p:nvPicPr>
        <p:blipFill>
          <a:blip r:embed="rId5"/>
          <a:stretch>
            <a:fillRect/>
          </a:stretch>
        </p:blipFill>
        <p:spPr>
          <a:xfrm>
            <a:off x="-729401" y="2200759"/>
            <a:ext cx="3729834" cy="31218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9000" b="-9000"/>
          </a:stretch>
        </a:blipFill>
        <a:effectLst/>
      </p:bgPr>
    </p:bg>
    <p:spTree>
      <p:nvGrpSpPr>
        <p:cNvPr id="1" name="Shape 913"/>
        <p:cNvGrpSpPr/>
        <p:nvPr/>
      </p:nvGrpSpPr>
      <p:grpSpPr>
        <a:xfrm>
          <a:off x="0" y="0"/>
          <a:ext cx="0" cy="0"/>
          <a:chOff x="0" y="0"/>
          <a:chExt cx="0" cy="0"/>
        </a:xfrm>
      </p:grpSpPr>
      <p:grpSp>
        <p:nvGrpSpPr>
          <p:cNvPr id="8" name="Nhóm 7">
            <a:extLst>
              <a:ext uri="{FF2B5EF4-FFF2-40B4-BE49-F238E27FC236}">
                <a16:creationId xmlns="" xmlns:a16="http://schemas.microsoft.com/office/drawing/2014/main" id="{6235EEC6-775F-7D7B-171A-296DAE3F1BFD}"/>
              </a:ext>
            </a:extLst>
          </p:cNvPr>
          <p:cNvGrpSpPr/>
          <p:nvPr/>
        </p:nvGrpSpPr>
        <p:grpSpPr>
          <a:xfrm>
            <a:off x="0" y="0"/>
            <a:ext cx="9144000" cy="5143499"/>
            <a:chOff x="0" y="322577"/>
            <a:chExt cx="9144000" cy="4498346"/>
          </a:xfrm>
        </p:grpSpPr>
        <p:pic>
          <p:nvPicPr>
            <p:cNvPr id="9" name="Hình ảnh 8" descr="Ảnh có chứa văn bản&#10;&#10;Mô tả được tạo tự động">
              <a:extLst>
                <a:ext uri="{FF2B5EF4-FFF2-40B4-BE49-F238E27FC236}">
                  <a16:creationId xmlns="" xmlns:a16="http://schemas.microsoft.com/office/drawing/2014/main" id="{6A84E900-576E-3B27-4A9C-0633F255D25C}"/>
                </a:ext>
              </a:extLst>
            </p:cNvPr>
            <p:cNvPicPr>
              <a:picLocks noChangeAspect="1"/>
            </p:cNvPicPr>
            <p:nvPr/>
          </p:nvPicPr>
          <p:blipFill>
            <a:blip r:embed="rId5"/>
            <a:stretch>
              <a:fillRect/>
            </a:stretch>
          </p:blipFill>
          <p:spPr>
            <a:xfrm>
              <a:off x="0" y="322577"/>
              <a:ext cx="9144000" cy="4498346"/>
            </a:xfrm>
            <a:prstGeom prst="rect">
              <a:avLst/>
            </a:prstGeom>
          </p:spPr>
        </p:pic>
        <p:sp>
          <p:nvSpPr>
            <p:cNvPr id="10" name="Hình chữ nhật: Góc Tròn 9">
              <a:extLst>
                <a:ext uri="{FF2B5EF4-FFF2-40B4-BE49-F238E27FC236}">
                  <a16:creationId xmlns="" xmlns:a16="http://schemas.microsoft.com/office/drawing/2014/main" id="{63DDAF6A-326E-77C4-950A-A5E71098FED3}"/>
                </a:ext>
              </a:extLst>
            </p:cNvPr>
            <p:cNvSpPr/>
            <p:nvPr/>
          </p:nvSpPr>
          <p:spPr>
            <a:xfrm>
              <a:off x="574530" y="723312"/>
              <a:ext cx="8151970" cy="3672917"/>
            </a:xfrm>
            <a:prstGeom prst="roundRect">
              <a:avLst/>
            </a:prstGeom>
            <a:solidFill>
              <a:srgbClr val="237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Nhóm 10">
            <a:extLst>
              <a:ext uri="{FF2B5EF4-FFF2-40B4-BE49-F238E27FC236}">
                <a16:creationId xmlns="" xmlns:a16="http://schemas.microsoft.com/office/drawing/2014/main" id="{38900862-D9C1-393D-AE0F-E5536275AA21}"/>
              </a:ext>
            </a:extLst>
          </p:cNvPr>
          <p:cNvGrpSpPr/>
          <p:nvPr/>
        </p:nvGrpSpPr>
        <p:grpSpPr>
          <a:xfrm>
            <a:off x="2044254" y="0"/>
            <a:ext cx="5212521" cy="1216915"/>
            <a:chOff x="1832378" y="0"/>
            <a:chExt cx="5212521" cy="1216915"/>
          </a:xfrm>
        </p:grpSpPr>
        <p:sp>
          <p:nvSpPr>
            <p:cNvPr id="2" name="รูปแบบอิสระ 45">
              <a:extLst>
                <a:ext uri="{FF2B5EF4-FFF2-40B4-BE49-F238E27FC236}">
                  <a16:creationId xmlns="" xmlns:a16="http://schemas.microsoft.com/office/drawing/2014/main" id="{B76235FF-4614-C0E0-73FD-BBC7C410DAE4}"/>
                </a:ext>
              </a:extLst>
            </p:cNvPr>
            <p:cNvSpPr/>
            <p:nvPr/>
          </p:nvSpPr>
          <p:spPr>
            <a:xfrm>
              <a:off x="1832378" y="0"/>
              <a:ext cx="5212521" cy="1216915"/>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rgbClr val="E5F6FD"/>
            </a:solidFill>
            <a:ln w="25400" cap="flat" cmpd="sng" algn="ctr">
              <a:solidFill>
                <a:schemeClr val="bg1">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w="9525">
                  <a:solidFill>
                    <a:schemeClr val="tx1"/>
                  </a:solidFill>
                </a:ln>
                <a:solidFill>
                  <a:prstClr val="white"/>
                </a:solidFill>
                <a:effectLst/>
                <a:uLnTx/>
                <a:uFillTx/>
                <a:latin typeface="FC Onigiri Outline"/>
                <a:ea typeface="+mn-ea"/>
                <a:cs typeface="FC Onigiri Outline"/>
              </a:endParaRPr>
            </a:p>
          </p:txBody>
        </p:sp>
        <p:sp>
          <p:nvSpPr>
            <p:cNvPr id="4" name="TextBox 11">
              <a:extLst>
                <a:ext uri="{FF2B5EF4-FFF2-40B4-BE49-F238E27FC236}">
                  <a16:creationId xmlns="" xmlns:a16="http://schemas.microsoft.com/office/drawing/2014/main" id="{1F4D8353-70CB-CA91-AB86-81FD0370502E}"/>
                </a:ext>
              </a:extLst>
            </p:cNvPr>
            <p:cNvSpPr txBox="1"/>
            <p:nvPr/>
          </p:nvSpPr>
          <p:spPr>
            <a:xfrm>
              <a:off x="2269700" y="192958"/>
              <a:ext cx="4604600" cy="830997"/>
            </a:xfrm>
            <a:prstGeom prst="rect">
              <a:avLst/>
            </a:prstGeom>
            <a:noFill/>
          </p:spPr>
          <p:txBody>
            <a:bodyPr wrap="square" rtlCol="0">
              <a:spAutoFit/>
            </a:bodyPr>
            <a:lstStyle/>
            <a:p>
              <a:pPr algn="ctr">
                <a:lnSpc>
                  <a:spcPct val="80000"/>
                </a:lnSpc>
              </a:pPr>
              <a:r>
                <a:rPr lang="en-US" sz="6000" b="1">
                  <a:ln w="6350">
                    <a:solidFill>
                      <a:srgbClr val="002060"/>
                    </a:solidFill>
                    <a:prstDash val="dash"/>
                  </a:ln>
                  <a:blipFill dpi="0" rotWithShape="1">
                    <a:blip r:embed="rId6">
                      <a:extLst>
                        <a:ext uri="{28A0092B-C50C-407E-A947-70E740481C1C}">
                          <a14:useLocalDpi xmlns:a14="http://schemas.microsoft.com/office/drawing/2010/main" val="0"/>
                        </a:ext>
                      </a:extLst>
                    </a:blip>
                    <a:srcRect/>
                    <a:stretch>
                      <a:fillRect/>
                    </a:stretch>
                  </a:blipFill>
                  <a:effectLst>
                    <a:outerShdw blurRad="12700" dist="38100" dir="2700000" algn="tl" rotWithShape="0">
                      <a:schemeClr val="accent5">
                        <a:lumMod val="60000"/>
                        <a:lumOff val="40000"/>
                      </a:schemeClr>
                    </a:outerShdw>
                  </a:effectLst>
                  <a:latin typeface="SVN-Poky's" panose="020B0606040200020203" pitchFamily="34" charset="0"/>
                </a:rPr>
                <a:t>Hướng dẫn</a:t>
              </a:r>
              <a:endParaRPr lang="en-US" sz="6000" b="1" dirty="0">
                <a:ln w="6350">
                  <a:solidFill>
                    <a:srgbClr val="002060"/>
                  </a:solidFill>
                  <a:prstDash val="dash"/>
                </a:ln>
                <a:blipFill dpi="0" rotWithShape="1">
                  <a:blip r:embed="rId6">
                    <a:extLst>
                      <a:ext uri="{28A0092B-C50C-407E-A947-70E740481C1C}">
                        <a14:useLocalDpi xmlns:a14="http://schemas.microsoft.com/office/drawing/2010/main" val="0"/>
                      </a:ext>
                    </a:extLst>
                  </a:blip>
                  <a:srcRect/>
                  <a:stretch>
                    <a:fillRect/>
                  </a:stretch>
                </a:blip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sp>
        <p:nvSpPr>
          <p:cNvPr id="12" name="Hộp Văn bản 11">
            <a:extLst>
              <a:ext uri="{FF2B5EF4-FFF2-40B4-BE49-F238E27FC236}">
                <a16:creationId xmlns="" xmlns:a16="http://schemas.microsoft.com/office/drawing/2014/main" id="{49314A0C-52D2-630B-CA0E-D8CE6F623791}"/>
              </a:ext>
            </a:extLst>
          </p:cNvPr>
          <p:cNvSpPr txBox="1"/>
          <p:nvPr/>
        </p:nvSpPr>
        <p:spPr>
          <a:xfrm>
            <a:off x="795131" y="1335780"/>
            <a:ext cx="8205746" cy="671851"/>
          </a:xfrm>
          <a:prstGeom prst="rect">
            <a:avLst/>
          </a:prstGeom>
          <a:noFill/>
        </p:spPr>
        <p:txBody>
          <a:bodyPr wrap="square" rtlCol="0">
            <a:spAutoFit/>
          </a:bodyPr>
          <a:lstStyle>
            <a:defPPr marR="0" lvl="0" algn="l" rtl="0">
              <a:lnSpc>
                <a:spcPct val="100000"/>
              </a:lnSpc>
              <a:spcBef>
                <a:spcPts val="0"/>
              </a:spcBef>
              <a:spcAft>
                <a:spcPts val="0"/>
              </a:spcAft>
              <a:defRPr/>
            </a:defPPr>
            <a:lvl1pPr>
              <a:defRPr sz="2800" b="1">
                <a:solidFill>
                  <a:srgbClr val="FBFBFB"/>
                </a:solidFill>
                <a:latin typeface="Calibri" panose="020F0502020204030204" pitchFamily="34" charset="0"/>
                <a:cs typeface="Calibri" panose="020F0502020204030204" pitchFamily="34" charset="0"/>
              </a:defRPr>
            </a:lvl1pPr>
          </a:lstStyle>
          <a:p>
            <a:pPr>
              <a:lnSpc>
                <a:spcPct val="150000"/>
              </a:lnSpc>
            </a:pPr>
            <a:r>
              <a:rPr lang="en-US"/>
              <a:t>     Chọn đoạn truyện em thích</a:t>
            </a:r>
          </a:p>
        </p:txBody>
      </p:sp>
      <p:pic>
        <p:nvPicPr>
          <p:cNvPr id="13" name="Graphic 6">
            <a:extLst>
              <a:ext uri="{FF2B5EF4-FFF2-40B4-BE49-F238E27FC236}">
                <a16:creationId xmlns="" xmlns:a16="http://schemas.microsoft.com/office/drawing/2014/main" id="{1A025CEA-EEC1-04E6-7C33-4133FF101387}"/>
              </a:ext>
            </a:extLst>
          </p:cNvPr>
          <p:cNvPicPr>
            <a:picLocks noChangeAspect="1"/>
          </p:cNvPicPr>
          <p:nvPr/>
        </p:nvPicPr>
        <p:blipFill rotWithShape="1">
          <a:blip r:embed="rId7">
            <a:extLst>
              <a:ext uri="{96DAC541-7B7A-43D3-8B79-37D633B846F1}">
                <asvg:svgBlip xmlns="" xmlns:asvg="http://schemas.microsoft.com/office/drawing/2016/SVG/main" r:embed="rId8"/>
              </a:ext>
            </a:extLst>
          </a:blip>
          <a:srcRect b="10077"/>
          <a:stretch/>
        </p:blipFill>
        <p:spPr>
          <a:xfrm>
            <a:off x="679732" y="1463052"/>
            <a:ext cx="532170" cy="524921"/>
          </a:xfrm>
          <a:prstGeom prst="rect">
            <a:avLst/>
          </a:prstGeom>
        </p:spPr>
      </p:pic>
      <p:sp>
        <p:nvSpPr>
          <p:cNvPr id="14" name="Hộp Văn bản 13">
            <a:extLst>
              <a:ext uri="{FF2B5EF4-FFF2-40B4-BE49-F238E27FC236}">
                <a16:creationId xmlns="" xmlns:a16="http://schemas.microsoft.com/office/drawing/2014/main" id="{EE4110B3-8D2A-6BF5-27A0-0F5187D10513}"/>
              </a:ext>
            </a:extLst>
          </p:cNvPr>
          <p:cNvSpPr txBox="1"/>
          <p:nvPr/>
        </p:nvSpPr>
        <p:spPr>
          <a:xfrm>
            <a:off x="795131" y="2174677"/>
            <a:ext cx="8048059" cy="1318181"/>
          </a:xfrm>
          <a:prstGeom prst="rect">
            <a:avLst/>
          </a:prstGeom>
          <a:noFill/>
        </p:spPr>
        <p:txBody>
          <a:bodyPr wrap="square" rtlCol="0">
            <a:spAutoFit/>
          </a:bodyPr>
          <a:lstStyle/>
          <a:p>
            <a:pPr>
              <a:lnSpc>
                <a:spcPct val="150000"/>
              </a:lnSpc>
            </a:pPr>
            <a:r>
              <a:rPr lang="en-US" sz="2800" b="1">
                <a:solidFill>
                  <a:srgbClr val="FBFBFB"/>
                </a:solidFill>
                <a:latin typeface="Calibri" panose="020F0502020204030204" pitchFamily="34" charset="0"/>
                <a:cs typeface="Calibri" panose="020F0502020204030204" pitchFamily="34" charset="0"/>
              </a:rPr>
              <a:t>     C</a:t>
            </a:r>
            <a:r>
              <a:rPr lang="vi-VN" sz="2800" b="1">
                <a:solidFill>
                  <a:srgbClr val="FBFBFB"/>
                </a:solidFill>
                <a:latin typeface="Calibri" panose="020F0502020204030204" pitchFamily="34" charset="0"/>
                <a:cs typeface="Calibri" panose="020F0502020204030204" pitchFamily="34" charset="0"/>
              </a:rPr>
              <a:t>họn cách xưng hô phù hợp khi kể chuyện bằng lời của nhân vật</a:t>
            </a:r>
            <a:r>
              <a:rPr lang="en-US" sz="2800" b="1">
                <a:solidFill>
                  <a:srgbClr val="FBFBFB"/>
                </a:solidFill>
                <a:latin typeface="Calibri" panose="020F0502020204030204" pitchFamily="34" charset="0"/>
                <a:cs typeface="Calibri" panose="020F0502020204030204" pitchFamily="34" charset="0"/>
              </a:rPr>
              <a:t>. (Ví dụ: chú bồ nông -&gt; tôi)</a:t>
            </a:r>
          </a:p>
        </p:txBody>
      </p:sp>
      <p:sp>
        <p:nvSpPr>
          <p:cNvPr id="15" name="Hộp Văn bản 14">
            <a:extLst>
              <a:ext uri="{FF2B5EF4-FFF2-40B4-BE49-F238E27FC236}">
                <a16:creationId xmlns="" xmlns:a16="http://schemas.microsoft.com/office/drawing/2014/main" id="{8BCC5021-7DF9-5965-1F3A-2380FD75EFD4}"/>
              </a:ext>
            </a:extLst>
          </p:cNvPr>
          <p:cNvSpPr txBox="1"/>
          <p:nvPr/>
        </p:nvSpPr>
        <p:spPr>
          <a:xfrm>
            <a:off x="968793" y="3549882"/>
            <a:ext cx="8205746" cy="671851"/>
          </a:xfrm>
          <a:prstGeom prst="rect">
            <a:avLst/>
          </a:prstGeom>
          <a:noFill/>
        </p:spPr>
        <p:txBody>
          <a:bodyPr wrap="square" rtlCol="0">
            <a:spAutoFit/>
          </a:bodyPr>
          <a:lstStyle>
            <a:defPPr marR="0" lvl="0" algn="l" rtl="0">
              <a:lnSpc>
                <a:spcPct val="100000"/>
              </a:lnSpc>
              <a:spcBef>
                <a:spcPts val="0"/>
              </a:spcBef>
              <a:spcAft>
                <a:spcPts val="0"/>
              </a:spcAft>
              <a:defRPr/>
            </a:defPPr>
            <a:lvl1pPr>
              <a:defRPr sz="2800" b="1">
                <a:solidFill>
                  <a:srgbClr val="FBFBFB"/>
                </a:solidFill>
                <a:latin typeface="Calibri" panose="020F0502020204030204" pitchFamily="34" charset="0"/>
                <a:cs typeface="Calibri" panose="020F0502020204030204" pitchFamily="34" charset="0"/>
              </a:defRPr>
            </a:lvl1pPr>
          </a:lstStyle>
          <a:p>
            <a:pPr>
              <a:lnSpc>
                <a:spcPct val="150000"/>
              </a:lnSpc>
            </a:pPr>
            <a:r>
              <a:rPr lang="en-US"/>
              <a:t>     S</a:t>
            </a:r>
            <a:r>
              <a:rPr lang="vi-VN"/>
              <a:t>ử dụng ánh mắt, cử chỉ khi kể</a:t>
            </a:r>
            <a:endParaRPr lang="en-US"/>
          </a:p>
        </p:txBody>
      </p:sp>
      <p:pic>
        <p:nvPicPr>
          <p:cNvPr id="16" name="Graphic 6">
            <a:extLst>
              <a:ext uri="{FF2B5EF4-FFF2-40B4-BE49-F238E27FC236}">
                <a16:creationId xmlns="" xmlns:a16="http://schemas.microsoft.com/office/drawing/2014/main" id="{826EEFCB-BFE2-E446-5F91-1FBD7301BF6E}"/>
              </a:ext>
            </a:extLst>
          </p:cNvPr>
          <p:cNvPicPr>
            <a:picLocks noChangeAspect="1"/>
          </p:cNvPicPr>
          <p:nvPr/>
        </p:nvPicPr>
        <p:blipFill rotWithShape="1">
          <a:blip r:embed="rId7">
            <a:extLst>
              <a:ext uri="{96DAC541-7B7A-43D3-8B79-37D633B846F1}">
                <asvg:svgBlip xmlns="" xmlns:asvg="http://schemas.microsoft.com/office/drawing/2016/SVG/main" r:embed="rId8"/>
              </a:ext>
            </a:extLst>
          </a:blip>
          <a:srcRect b="10077"/>
          <a:stretch/>
        </p:blipFill>
        <p:spPr>
          <a:xfrm>
            <a:off x="702708" y="3689259"/>
            <a:ext cx="532170" cy="524921"/>
          </a:xfrm>
          <a:prstGeom prst="rect">
            <a:avLst/>
          </a:prstGeom>
        </p:spPr>
      </p:pic>
      <p:pic>
        <p:nvPicPr>
          <p:cNvPr id="17" name="Graphic 6">
            <a:extLst>
              <a:ext uri="{FF2B5EF4-FFF2-40B4-BE49-F238E27FC236}">
                <a16:creationId xmlns="" xmlns:a16="http://schemas.microsoft.com/office/drawing/2014/main" id="{B8B3E055-F03C-FF8F-3F53-C14E32A22762}"/>
              </a:ext>
            </a:extLst>
          </p:cNvPr>
          <p:cNvPicPr>
            <a:picLocks noChangeAspect="1"/>
          </p:cNvPicPr>
          <p:nvPr/>
        </p:nvPicPr>
        <p:blipFill rotWithShape="1">
          <a:blip r:embed="rId7">
            <a:extLst>
              <a:ext uri="{96DAC541-7B7A-43D3-8B79-37D633B846F1}">
                <asvg:svgBlip xmlns="" xmlns:asvg="http://schemas.microsoft.com/office/drawing/2016/SVG/main" r:embed="rId8"/>
              </a:ext>
            </a:extLst>
          </a:blip>
          <a:srcRect b="10077"/>
          <a:stretch/>
        </p:blipFill>
        <p:spPr>
          <a:xfrm>
            <a:off x="691220" y="2275487"/>
            <a:ext cx="532170" cy="524921"/>
          </a:xfrm>
          <a:prstGeom prst="rect">
            <a:avLst/>
          </a:prstGeom>
        </p:spPr>
      </p:pic>
    </p:spTree>
    <p:extLst>
      <p:ext uri="{BB962C8B-B14F-4D97-AF65-F5344CB8AC3E}">
        <p14:creationId xmlns:p14="http://schemas.microsoft.com/office/powerpoint/2010/main" val="300660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16" presetClass="entr" presetSubtype="21"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42"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par>
                          <p:cTn id="23" fill="hold">
                            <p:stCondLst>
                              <p:cond delay="4000"/>
                            </p:stCondLst>
                            <p:childTnLst>
                              <p:par>
                                <p:cTn id="24" presetID="16" presetClass="entr" presetSubtype="21"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42"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par>
                          <p:cTn id="32" fill="hold">
                            <p:stCondLst>
                              <p:cond delay="5000"/>
                            </p:stCondLst>
                            <p:childTnLst>
                              <p:par>
                                <p:cTn id="33" presetID="16" presetClass="entr" presetSubtype="21"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9000" b="-9000"/>
          </a:stretch>
        </a:blipFill>
        <a:effectLst/>
      </p:bgPr>
    </p:bg>
    <p:spTree>
      <p:nvGrpSpPr>
        <p:cNvPr id="1" name="Shape 913"/>
        <p:cNvGrpSpPr/>
        <p:nvPr/>
      </p:nvGrpSpPr>
      <p:grpSpPr>
        <a:xfrm>
          <a:off x="0" y="0"/>
          <a:ext cx="0" cy="0"/>
          <a:chOff x="0" y="0"/>
          <a:chExt cx="0" cy="0"/>
        </a:xfrm>
      </p:grpSpPr>
      <p:sp>
        <p:nvSpPr>
          <p:cNvPr id="2" name="รูปแบบอิสระ 45">
            <a:extLst>
              <a:ext uri="{FF2B5EF4-FFF2-40B4-BE49-F238E27FC236}">
                <a16:creationId xmlns="" xmlns:a16="http://schemas.microsoft.com/office/drawing/2014/main" id="{B76235FF-4614-C0E0-73FD-BBC7C410DAE4}"/>
              </a:ext>
            </a:extLst>
          </p:cNvPr>
          <p:cNvSpPr/>
          <p:nvPr/>
        </p:nvSpPr>
        <p:spPr>
          <a:xfrm>
            <a:off x="1661779" y="213336"/>
            <a:ext cx="5820442" cy="2097191"/>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rgbClr val="E5F6FD"/>
          </a:solidFill>
          <a:ln w="25400" cap="flat" cmpd="sng" algn="ctr">
            <a:solidFill>
              <a:schemeClr val="bg1">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 name="Hộp Văn bản 2">
            <a:extLst>
              <a:ext uri="{FF2B5EF4-FFF2-40B4-BE49-F238E27FC236}">
                <a16:creationId xmlns="" xmlns:a16="http://schemas.microsoft.com/office/drawing/2014/main" id="{5F9846BD-D463-995F-C18F-F63EB3D0824A}"/>
              </a:ext>
            </a:extLst>
          </p:cNvPr>
          <p:cNvSpPr txBox="1"/>
          <p:nvPr/>
        </p:nvSpPr>
        <p:spPr>
          <a:xfrm>
            <a:off x="2150390" y="477101"/>
            <a:ext cx="4843220" cy="1569660"/>
          </a:xfrm>
          <a:prstGeom prst="rect">
            <a:avLst/>
          </a:prstGeom>
          <a:noFill/>
        </p:spPr>
        <p:txBody>
          <a:bodyPr wrap="square" rtlCol="0">
            <a:spAutoFit/>
          </a:bodyPr>
          <a:lstStyle/>
          <a:p>
            <a:pPr algn="ctr"/>
            <a:r>
              <a:rPr lang="en-US" sz="4800">
                <a:ln w="19050">
                  <a:solidFill>
                    <a:srgbClr val="FFFFFF"/>
                  </a:solidFill>
                </a:ln>
                <a:blipFill dpi="0" rotWithShape="1">
                  <a:blip r:embed="rId5">
                    <a:extLst>
                      <a:ext uri="{28A0092B-C50C-407E-A947-70E740481C1C}">
                        <a14:useLocalDpi xmlns:a14="http://schemas.microsoft.com/office/drawing/2010/main" val="0"/>
                      </a:ext>
                    </a:extLst>
                  </a:blip>
                  <a:srcRect/>
                  <a:stretch>
                    <a:fillRect/>
                  </a:stretch>
                </a:blipFill>
                <a:latin typeface="UTM Cookies" panose="02040603050506020204" pitchFamily="18" charset="0"/>
              </a:rPr>
              <a:t>THẢO LUẬN NHÓM</a:t>
            </a:r>
          </a:p>
        </p:txBody>
      </p:sp>
      <p:pic>
        <p:nvPicPr>
          <p:cNvPr id="5" name="Hình ảnh 4" descr="Ảnh có chứa đồ chơi, búp bê, đồ họa véc-tơ&#10;&#10;Mô tả được tạo tự động">
            <a:extLst>
              <a:ext uri="{FF2B5EF4-FFF2-40B4-BE49-F238E27FC236}">
                <a16:creationId xmlns="" xmlns:a16="http://schemas.microsoft.com/office/drawing/2014/main" id="{10CCDBD7-F4E8-0420-2923-88E9823E2814}"/>
              </a:ext>
            </a:extLst>
          </p:cNvPr>
          <p:cNvPicPr>
            <a:picLocks noChangeAspect="1"/>
          </p:cNvPicPr>
          <p:nvPr/>
        </p:nvPicPr>
        <p:blipFill>
          <a:blip r:embed="rId6"/>
          <a:stretch>
            <a:fillRect/>
          </a:stretch>
        </p:blipFill>
        <p:spPr>
          <a:xfrm>
            <a:off x="1522708" y="2012978"/>
            <a:ext cx="5389228" cy="3316448"/>
          </a:xfrm>
          <a:prstGeom prst="rect">
            <a:avLst/>
          </a:prstGeom>
        </p:spPr>
      </p:pic>
    </p:spTree>
    <p:extLst>
      <p:ext uri="{BB962C8B-B14F-4D97-AF65-F5344CB8AC3E}">
        <p14:creationId xmlns:p14="http://schemas.microsoft.com/office/powerpoint/2010/main" val="222965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1" presetClass="entr" presetSubtype="1"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3" name="click.wav"/>
                                        </p:tgtEl>
                                      </p:cMediaNode>
                                    </p:audio>
                                  </p:subTnLst>
                                </p:cTn>
                              </p:par>
                            </p:childTnLst>
                          </p:cTn>
                        </p:par>
                        <p:par>
                          <p:cTn id="15" fill="hold">
                            <p:stCondLst>
                              <p:cond delay="3000"/>
                            </p:stCondLst>
                            <p:childTnLst>
                              <p:par>
                                <p:cTn id="16" presetID="6" presetClass="entr" presetSubtype="1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2" name="รูปแบบอิสระ 45">
            <a:extLst>
              <a:ext uri="{FF2B5EF4-FFF2-40B4-BE49-F238E27FC236}">
                <a16:creationId xmlns="" xmlns:a16="http://schemas.microsoft.com/office/drawing/2014/main" id="{B76235FF-4614-C0E0-73FD-BBC7C410DAE4}"/>
              </a:ext>
            </a:extLst>
          </p:cNvPr>
          <p:cNvSpPr/>
          <p:nvPr/>
        </p:nvSpPr>
        <p:spPr>
          <a:xfrm>
            <a:off x="1661779" y="0"/>
            <a:ext cx="5820442" cy="2409986"/>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rgbClr val="E5F6FD"/>
          </a:solidFill>
          <a:ln w="25400" cap="flat" cmpd="sng" algn="ctr">
            <a:solidFill>
              <a:schemeClr val="bg1">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7" name="Nhóm 6">
            <a:extLst>
              <a:ext uri="{FF2B5EF4-FFF2-40B4-BE49-F238E27FC236}">
                <a16:creationId xmlns="" xmlns:a16="http://schemas.microsoft.com/office/drawing/2014/main" id="{9C200E12-58BA-5047-7A54-74AE778F3E7B}"/>
              </a:ext>
            </a:extLst>
          </p:cNvPr>
          <p:cNvGrpSpPr/>
          <p:nvPr/>
        </p:nvGrpSpPr>
        <p:grpSpPr>
          <a:xfrm>
            <a:off x="975049" y="791960"/>
            <a:ext cx="7193902" cy="1004041"/>
            <a:chOff x="975049" y="791960"/>
            <a:chExt cx="7193902" cy="1004041"/>
          </a:xfrm>
        </p:grpSpPr>
        <p:sp>
          <p:nvSpPr>
            <p:cNvPr id="6" name="TextBox 6">
              <a:extLst>
                <a:ext uri="{FF2B5EF4-FFF2-40B4-BE49-F238E27FC236}">
                  <a16:creationId xmlns="" xmlns:a16="http://schemas.microsoft.com/office/drawing/2014/main" id="{9CEF629B-ADF3-308F-7B10-D9F0E8C40D58}"/>
                </a:ext>
              </a:extLst>
            </p:cNvPr>
            <p:cNvSpPr txBox="1"/>
            <p:nvPr/>
          </p:nvSpPr>
          <p:spPr>
            <a:xfrm>
              <a:off x="975049" y="805657"/>
              <a:ext cx="7193902" cy="990344"/>
            </a:xfrm>
            <a:prstGeom prst="rect">
              <a:avLst/>
            </a:prstGeom>
            <a:noFill/>
          </p:spPr>
          <p:txBody>
            <a:bodyPr wrap="square" rtlCol="0">
              <a:prstTxWarp prst="textButton">
                <a:avLst>
                  <a:gd name="adj" fmla="val 11166381"/>
                </a:avLst>
              </a:prstTxWarp>
              <a:spAutoFit/>
            </a:bodyPr>
            <a:lstStyle/>
            <a:p>
              <a:pPr algn="ctr">
                <a:lnSpc>
                  <a:spcPct val="80000"/>
                </a:lnSpc>
              </a:pPr>
              <a:endParaRPr lang="en-US" sz="5400" b="1" dirty="0">
                <a:ln w="228600">
                  <a:solidFill>
                    <a:srgbClr val="FBFBFB"/>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5400" b="1">
                  <a:ln w="228600">
                    <a:solidFill>
                      <a:srgbClr val="FBFBFB"/>
                    </a:solidFill>
                    <a:prstDash val="solid"/>
                  </a:ln>
                  <a:solidFill>
                    <a:srgbClr val="FFFF00"/>
                  </a:solidFill>
                  <a:latin typeface="SVN-Poky's" panose="020B0606040200020203" pitchFamily="34" charset="0"/>
                </a:rPr>
                <a:t>C</a:t>
              </a:r>
              <a:r>
                <a:rPr lang="en-US" sz="5400" b="1">
                  <a:ln w="228600">
                    <a:solidFill>
                      <a:srgbClr val="FBFBFB"/>
                    </a:solidFill>
                    <a:prstDash val="solid"/>
                  </a:ln>
                  <a:solidFill>
                    <a:srgbClr val="00FFCC"/>
                  </a:solidFill>
                  <a:latin typeface="SVN-Poky's" panose="020B0606040200020203" pitchFamily="34" charset="0"/>
                </a:rPr>
                <a:t>h</a:t>
              </a:r>
              <a:r>
                <a:rPr lang="en-US" sz="5400" b="1">
                  <a:ln w="228600">
                    <a:solidFill>
                      <a:srgbClr val="FBFBFB"/>
                    </a:solidFill>
                    <a:prstDash val="solid"/>
                  </a:ln>
                  <a:solidFill>
                    <a:srgbClr val="CCFF33"/>
                  </a:solidFill>
                  <a:latin typeface="SVN-Poky's" panose="020B0606040200020203" pitchFamily="34" charset="0"/>
                </a:rPr>
                <a:t>ia</a:t>
              </a:r>
              <a:r>
                <a:rPr lang="en-US" sz="5400" b="1">
                  <a:ln w="228600">
                    <a:solidFill>
                      <a:srgbClr val="FBFBFB"/>
                    </a:solidFill>
                    <a:prstDash val="solid"/>
                  </a:ln>
                  <a:solidFill>
                    <a:srgbClr val="FFFF00"/>
                  </a:solidFill>
                  <a:latin typeface="SVN-Poky's" panose="020B0606040200020203" pitchFamily="34" charset="0"/>
                </a:rPr>
                <a:t> </a:t>
              </a:r>
              <a:r>
                <a:rPr lang="en-US" sz="5400" b="1">
                  <a:ln w="228600">
                    <a:solidFill>
                      <a:srgbClr val="FBFBFB"/>
                    </a:solidFill>
                    <a:prstDash val="solid"/>
                  </a:ln>
                  <a:solidFill>
                    <a:srgbClr val="FF6699"/>
                  </a:solidFill>
                  <a:latin typeface="SVN-Poky's" panose="020B0606040200020203" pitchFamily="34" charset="0"/>
                </a:rPr>
                <a:t>s</a:t>
              </a:r>
              <a:r>
                <a:rPr lang="en-US" sz="5400" b="1">
                  <a:ln w="228600">
                    <a:solidFill>
                      <a:srgbClr val="FBFBFB"/>
                    </a:solidFill>
                    <a:prstDash val="solid"/>
                  </a:ln>
                  <a:solidFill>
                    <a:schemeClr val="accent3">
                      <a:lumMod val="75000"/>
                    </a:schemeClr>
                  </a:solidFill>
                  <a:latin typeface="SVN-Poky's" panose="020B0606040200020203" pitchFamily="34" charset="0"/>
                </a:rPr>
                <a:t>ẻ</a:t>
              </a:r>
              <a:r>
                <a:rPr lang="en-US" sz="5400" b="1">
                  <a:ln w="228600">
                    <a:solidFill>
                      <a:srgbClr val="FBFBFB"/>
                    </a:solidFill>
                    <a:prstDash val="solid"/>
                  </a:ln>
                  <a:solidFill>
                    <a:srgbClr val="00B0F0"/>
                  </a:solidFill>
                  <a:latin typeface="SVN-Poky's" panose="020B0606040200020203" pitchFamily="34" charset="0"/>
                </a:rPr>
                <a:t> t</a:t>
              </a:r>
              <a:r>
                <a:rPr lang="en-US" sz="5400" b="1">
                  <a:ln w="228600">
                    <a:solidFill>
                      <a:srgbClr val="FBFBFB"/>
                    </a:solidFill>
                    <a:prstDash val="solid"/>
                  </a:ln>
                  <a:solidFill>
                    <a:schemeClr val="accent1">
                      <a:lumMod val="60000"/>
                      <a:lumOff val="40000"/>
                    </a:schemeClr>
                  </a:solidFill>
                  <a:latin typeface="SVN-Poky's" panose="020B0606040200020203" pitchFamily="34" charset="0"/>
                </a:rPr>
                <a:t>r</a:t>
              </a:r>
              <a:r>
                <a:rPr lang="en-US" sz="5400" b="1">
                  <a:ln w="228600">
                    <a:solidFill>
                      <a:srgbClr val="FBFBFB"/>
                    </a:solidFill>
                    <a:prstDash val="solid"/>
                  </a:ln>
                  <a:solidFill>
                    <a:srgbClr val="00B050"/>
                  </a:solidFill>
                  <a:latin typeface="SVN-Poky's" panose="020B0606040200020203" pitchFamily="34" charset="0"/>
                </a:rPr>
                <a:t>ư</a:t>
              </a:r>
              <a:r>
                <a:rPr lang="en-US" sz="5400" b="1">
                  <a:ln w="228600">
                    <a:solidFill>
                      <a:srgbClr val="FBFBFB"/>
                    </a:solidFill>
                    <a:prstDash val="solid"/>
                  </a:ln>
                  <a:solidFill>
                    <a:srgbClr val="FFFF00"/>
                  </a:solidFill>
                  <a:latin typeface="SVN-Poky's" panose="020B0606040200020203" pitchFamily="34" charset="0"/>
                </a:rPr>
                <a:t>ớ</a:t>
              </a:r>
              <a:r>
                <a:rPr lang="en-US" sz="5400" b="1">
                  <a:ln w="228600">
                    <a:solidFill>
                      <a:srgbClr val="FBFBFB"/>
                    </a:solidFill>
                    <a:prstDash val="solid"/>
                  </a:ln>
                  <a:solidFill>
                    <a:srgbClr val="7030A0"/>
                  </a:solidFill>
                  <a:latin typeface="SVN-Poky's" panose="020B0606040200020203" pitchFamily="34" charset="0"/>
                </a:rPr>
                <a:t>c</a:t>
              </a:r>
              <a:r>
                <a:rPr lang="en-US" sz="5400" b="1">
                  <a:ln w="228600">
                    <a:solidFill>
                      <a:srgbClr val="FBFBFB"/>
                    </a:solidFill>
                    <a:prstDash val="solid"/>
                  </a:ln>
                  <a:solidFill>
                    <a:srgbClr val="00B0F0"/>
                  </a:solidFill>
                  <a:latin typeface="SVN-Poky's" panose="020B0606040200020203" pitchFamily="34" charset="0"/>
                </a:rPr>
                <a:t> </a:t>
              </a:r>
              <a:r>
                <a:rPr lang="en-US" sz="5400" b="1">
                  <a:ln w="228600">
                    <a:solidFill>
                      <a:srgbClr val="FBFBFB"/>
                    </a:solidFill>
                    <a:prstDash val="solid"/>
                  </a:ln>
                  <a:solidFill>
                    <a:schemeClr val="bg1">
                      <a:lumMod val="50000"/>
                    </a:schemeClr>
                  </a:solidFill>
                  <a:latin typeface="SVN-Poky's" panose="020B0606040200020203" pitchFamily="34" charset="0"/>
                </a:rPr>
                <a:t>l</a:t>
              </a:r>
              <a:r>
                <a:rPr lang="en-US" sz="5400" b="1">
                  <a:ln w="228600">
                    <a:solidFill>
                      <a:srgbClr val="FBFBFB"/>
                    </a:solidFill>
                    <a:prstDash val="solid"/>
                  </a:ln>
                  <a:solidFill>
                    <a:schemeClr val="accent4">
                      <a:lumMod val="75000"/>
                    </a:schemeClr>
                  </a:solidFill>
                  <a:latin typeface="SVN-Poky's" panose="020B0606040200020203" pitchFamily="34" charset="0"/>
                </a:rPr>
                <a:t>ớ</a:t>
              </a:r>
              <a:r>
                <a:rPr lang="en-US" sz="5400" b="1">
                  <a:ln w="228600">
                    <a:solidFill>
                      <a:srgbClr val="FBFBFB"/>
                    </a:solidFill>
                    <a:prstDash val="solid"/>
                  </a:ln>
                  <a:solidFill>
                    <a:srgbClr val="EC2C67"/>
                  </a:solidFill>
                  <a:latin typeface="SVN-Poky's" panose="020B0606040200020203" pitchFamily="34" charset="0"/>
                </a:rPr>
                <a:t>p</a:t>
              </a:r>
              <a:endParaRPr lang="en-US" sz="5400" b="1" dirty="0">
                <a:ln w="228600">
                  <a:solidFill>
                    <a:srgbClr val="FBFBFB"/>
                  </a:solidFill>
                  <a:prstDash val="solid"/>
                </a:ln>
                <a:solidFill>
                  <a:srgbClr val="EC2C67"/>
                </a:solidFill>
                <a:latin typeface="SVN-Poky's" panose="020B0606040200020203" pitchFamily="34" charset="0"/>
              </a:endParaRPr>
            </a:p>
          </p:txBody>
        </p:sp>
        <p:sp>
          <p:nvSpPr>
            <p:cNvPr id="3" name="TextBox 6">
              <a:extLst>
                <a:ext uri="{FF2B5EF4-FFF2-40B4-BE49-F238E27FC236}">
                  <a16:creationId xmlns="" xmlns:a16="http://schemas.microsoft.com/office/drawing/2014/main" id="{3ACAB7C2-3308-3CCE-6320-733179AF18EE}"/>
                </a:ext>
              </a:extLst>
            </p:cNvPr>
            <p:cNvSpPr txBox="1"/>
            <p:nvPr/>
          </p:nvSpPr>
          <p:spPr>
            <a:xfrm>
              <a:off x="975049" y="791960"/>
              <a:ext cx="7193902" cy="990344"/>
            </a:xfrm>
            <a:prstGeom prst="rect">
              <a:avLst/>
            </a:prstGeom>
            <a:noFill/>
          </p:spPr>
          <p:txBody>
            <a:bodyPr wrap="square" rtlCol="0">
              <a:prstTxWarp prst="textButton">
                <a:avLst>
                  <a:gd name="adj" fmla="val 11166381"/>
                </a:avLst>
              </a:prstTxWarp>
              <a:spAutoFit/>
            </a:bodyPr>
            <a:lstStyle/>
            <a:p>
              <a:pPr algn="ctr">
                <a:lnSpc>
                  <a:spcPct val="80000"/>
                </a:lnSpc>
              </a:pPr>
              <a:endParaRPr lang="en-US" sz="5400" b="1" dirty="0">
                <a:ln w="9525">
                  <a:solidFill>
                    <a:srgbClr val="002060"/>
                  </a:solidFill>
                  <a:prstDash val="sysDash"/>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5400" b="1">
                  <a:ln w="9525">
                    <a:solidFill>
                      <a:schemeClr val="tx1"/>
                    </a:solidFill>
                    <a:prstDash val="sysDash"/>
                  </a:ln>
                  <a:solidFill>
                    <a:srgbClr val="FFFF00"/>
                  </a:solidFill>
                  <a:latin typeface="SVN-Poky's" panose="020B0606040200020203" pitchFamily="34" charset="0"/>
                </a:rPr>
                <a:t>C</a:t>
              </a:r>
              <a:r>
                <a:rPr lang="en-US" sz="5400" b="1">
                  <a:ln w="9525">
                    <a:solidFill>
                      <a:schemeClr val="tx1"/>
                    </a:solidFill>
                    <a:prstDash val="sysDash"/>
                  </a:ln>
                  <a:solidFill>
                    <a:srgbClr val="00FFCC"/>
                  </a:solidFill>
                  <a:latin typeface="SVN-Poky's" panose="020B0606040200020203" pitchFamily="34" charset="0"/>
                </a:rPr>
                <a:t>h</a:t>
              </a:r>
              <a:r>
                <a:rPr lang="en-US" sz="5400" b="1">
                  <a:ln w="9525">
                    <a:solidFill>
                      <a:schemeClr val="tx1"/>
                    </a:solidFill>
                    <a:prstDash val="sysDash"/>
                  </a:ln>
                  <a:solidFill>
                    <a:srgbClr val="CCFF33"/>
                  </a:solidFill>
                  <a:latin typeface="SVN-Poky's" panose="020B0606040200020203" pitchFamily="34" charset="0"/>
                </a:rPr>
                <a:t>ia</a:t>
              </a:r>
              <a:r>
                <a:rPr lang="en-US" sz="5400" b="1">
                  <a:ln w="9525">
                    <a:solidFill>
                      <a:schemeClr val="tx1"/>
                    </a:solidFill>
                    <a:prstDash val="sysDash"/>
                  </a:ln>
                  <a:solidFill>
                    <a:srgbClr val="FFFF00"/>
                  </a:solidFill>
                  <a:latin typeface="SVN-Poky's" panose="020B0606040200020203" pitchFamily="34" charset="0"/>
                </a:rPr>
                <a:t> </a:t>
              </a:r>
              <a:r>
                <a:rPr lang="en-US" sz="5400" b="1">
                  <a:ln w="9525">
                    <a:solidFill>
                      <a:schemeClr val="tx1"/>
                    </a:solidFill>
                    <a:prstDash val="sysDash"/>
                  </a:ln>
                  <a:solidFill>
                    <a:srgbClr val="FF6699"/>
                  </a:solidFill>
                  <a:latin typeface="SVN-Poky's" panose="020B0606040200020203" pitchFamily="34" charset="0"/>
                </a:rPr>
                <a:t>s</a:t>
              </a:r>
              <a:r>
                <a:rPr lang="en-US" sz="5400" b="1">
                  <a:ln w="9525">
                    <a:solidFill>
                      <a:schemeClr val="tx1"/>
                    </a:solidFill>
                    <a:prstDash val="sysDash"/>
                  </a:ln>
                  <a:solidFill>
                    <a:schemeClr val="accent3">
                      <a:lumMod val="75000"/>
                    </a:schemeClr>
                  </a:solidFill>
                  <a:latin typeface="SVN-Poky's" panose="020B0606040200020203" pitchFamily="34" charset="0"/>
                </a:rPr>
                <a:t>ẻ</a:t>
              </a:r>
              <a:r>
                <a:rPr lang="en-US" sz="5400" b="1">
                  <a:ln w="9525">
                    <a:solidFill>
                      <a:schemeClr val="tx1"/>
                    </a:solidFill>
                    <a:prstDash val="sysDash"/>
                  </a:ln>
                  <a:solidFill>
                    <a:srgbClr val="00B0F0"/>
                  </a:solidFill>
                  <a:latin typeface="SVN-Poky's" panose="020B0606040200020203" pitchFamily="34" charset="0"/>
                </a:rPr>
                <a:t> t</a:t>
              </a:r>
              <a:r>
                <a:rPr lang="en-US" sz="5400" b="1">
                  <a:ln w="9525">
                    <a:solidFill>
                      <a:schemeClr val="tx1"/>
                    </a:solidFill>
                    <a:prstDash val="sysDash"/>
                  </a:ln>
                  <a:solidFill>
                    <a:schemeClr val="accent1">
                      <a:lumMod val="60000"/>
                      <a:lumOff val="40000"/>
                    </a:schemeClr>
                  </a:solidFill>
                  <a:latin typeface="SVN-Poky's" panose="020B0606040200020203" pitchFamily="34" charset="0"/>
                </a:rPr>
                <a:t>r</a:t>
              </a:r>
              <a:r>
                <a:rPr lang="en-US" sz="5400" b="1">
                  <a:ln w="9525">
                    <a:solidFill>
                      <a:schemeClr val="tx1"/>
                    </a:solidFill>
                    <a:prstDash val="sysDash"/>
                  </a:ln>
                  <a:solidFill>
                    <a:srgbClr val="00B050"/>
                  </a:solidFill>
                  <a:latin typeface="SVN-Poky's" panose="020B0606040200020203" pitchFamily="34" charset="0"/>
                </a:rPr>
                <a:t>ư</a:t>
              </a:r>
              <a:r>
                <a:rPr lang="en-US" sz="5400" b="1">
                  <a:ln w="9525">
                    <a:solidFill>
                      <a:schemeClr val="tx1"/>
                    </a:solidFill>
                    <a:prstDash val="sysDash"/>
                  </a:ln>
                  <a:solidFill>
                    <a:srgbClr val="FFFF00"/>
                  </a:solidFill>
                  <a:latin typeface="SVN-Poky's" panose="020B0606040200020203" pitchFamily="34" charset="0"/>
                </a:rPr>
                <a:t>ớ</a:t>
              </a:r>
              <a:r>
                <a:rPr lang="en-US" sz="5400" b="1">
                  <a:ln w="9525">
                    <a:solidFill>
                      <a:schemeClr val="tx1"/>
                    </a:solidFill>
                    <a:prstDash val="sysDash"/>
                  </a:ln>
                  <a:solidFill>
                    <a:srgbClr val="7030A0"/>
                  </a:solidFill>
                  <a:latin typeface="SVN-Poky's" panose="020B0606040200020203" pitchFamily="34" charset="0"/>
                </a:rPr>
                <a:t>c</a:t>
              </a:r>
              <a:r>
                <a:rPr lang="en-US" sz="5400" b="1">
                  <a:ln w="9525">
                    <a:solidFill>
                      <a:schemeClr val="tx1"/>
                    </a:solidFill>
                    <a:prstDash val="sysDash"/>
                  </a:ln>
                  <a:solidFill>
                    <a:srgbClr val="00B0F0"/>
                  </a:solidFill>
                  <a:latin typeface="SVN-Poky's" panose="020B0606040200020203" pitchFamily="34" charset="0"/>
                </a:rPr>
                <a:t> </a:t>
              </a:r>
              <a:r>
                <a:rPr lang="en-US" sz="5400" b="1">
                  <a:ln w="9525">
                    <a:solidFill>
                      <a:schemeClr val="tx1"/>
                    </a:solidFill>
                    <a:prstDash val="sysDash"/>
                  </a:ln>
                  <a:solidFill>
                    <a:schemeClr val="bg1">
                      <a:lumMod val="50000"/>
                    </a:schemeClr>
                  </a:solidFill>
                  <a:latin typeface="SVN-Poky's" panose="020B0606040200020203" pitchFamily="34" charset="0"/>
                </a:rPr>
                <a:t>l</a:t>
              </a:r>
              <a:r>
                <a:rPr lang="en-US" sz="5400" b="1">
                  <a:ln w="9525">
                    <a:solidFill>
                      <a:schemeClr val="tx1"/>
                    </a:solidFill>
                    <a:prstDash val="sysDash"/>
                  </a:ln>
                  <a:solidFill>
                    <a:schemeClr val="accent4">
                      <a:lumMod val="75000"/>
                    </a:schemeClr>
                  </a:solidFill>
                  <a:latin typeface="SVN-Poky's" panose="020B0606040200020203" pitchFamily="34" charset="0"/>
                </a:rPr>
                <a:t>ớ</a:t>
              </a:r>
              <a:r>
                <a:rPr lang="en-US" sz="5400" b="1">
                  <a:ln w="9525">
                    <a:solidFill>
                      <a:schemeClr val="tx1"/>
                    </a:solidFill>
                    <a:prstDash val="sysDash"/>
                  </a:ln>
                  <a:solidFill>
                    <a:srgbClr val="EC2C67"/>
                  </a:solidFill>
                  <a:latin typeface="SVN-Poky's" panose="020B0606040200020203" pitchFamily="34" charset="0"/>
                </a:rPr>
                <a:t>p</a:t>
              </a:r>
              <a:endParaRPr lang="en-US" sz="5400" b="1" dirty="0">
                <a:ln w="9525">
                  <a:solidFill>
                    <a:schemeClr val="tx1"/>
                  </a:solidFill>
                  <a:prstDash val="sysDash"/>
                </a:ln>
                <a:solidFill>
                  <a:srgbClr val="EC2C67"/>
                </a:solidFill>
                <a:latin typeface="SVN-Poky's" panose="020B0606040200020203" pitchFamily="34" charset="0"/>
              </a:endParaRPr>
            </a:p>
          </p:txBody>
        </p:sp>
      </p:grpSp>
      <p:pic>
        <p:nvPicPr>
          <p:cNvPr id="8" name="Hình ảnh 7" descr="Ảnh có chứa đồ chơi, búp bê, đồ họa véc-tơ&#10;&#10;Mô tả được tạo tự động">
            <a:extLst>
              <a:ext uri="{FF2B5EF4-FFF2-40B4-BE49-F238E27FC236}">
                <a16:creationId xmlns="" xmlns:a16="http://schemas.microsoft.com/office/drawing/2014/main" id="{C73653B2-5DC2-64B0-EA3F-F5FAD4E8B8DC}"/>
              </a:ext>
            </a:extLst>
          </p:cNvPr>
          <p:cNvPicPr>
            <a:picLocks noChangeAspect="1"/>
          </p:cNvPicPr>
          <p:nvPr/>
        </p:nvPicPr>
        <p:blipFill>
          <a:blip r:embed="rId4"/>
          <a:stretch>
            <a:fillRect/>
          </a:stretch>
        </p:blipFill>
        <p:spPr>
          <a:xfrm>
            <a:off x="2146913" y="2236269"/>
            <a:ext cx="4850174" cy="2984723"/>
          </a:xfrm>
          <a:prstGeom prst="rect">
            <a:avLst/>
          </a:prstGeom>
        </p:spPr>
      </p:pic>
    </p:spTree>
    <p:extLst>
      <p:ext uri="{BB962C8B-B14F-4D97-AF65-F5344CB8AC3E}">
        <p14:creationId xmlns:p14="http://schemas.microsoft.com/office/powerpoint/2010/main" val="337403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6" presetClass="entr" presetSubtype="21"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par>
                          <p:cTn id="15" fill="hold">
                            <p:stCondLst>
                              <p:cond delay="1500"/>
                            </p:stCondLst>
                            <p:childTnLst>
                              <p:par>
                                <p:cTn id="16" presetID="25"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9000" b="-9000"/>
          </a:stretch>
        </a:blipFill>
        <a:effectLst/>
      </p:bgPr>
    </p:bg>
    <p:spTree>
      <p:nvGrpSpPr>
        <p:cNvPr id="1" name="Shape 913"/>
        <p:cNvGrpSpPr/>
        <p:nvPr/>
      </p:nvGrpSpPr>
      <p:grpSpPr>
        <a:xfrm>
          <a:off x="0" y="0"/>
          <a:ext cx="0" cy="0"/>
          <a:chOff x="0" y="0"/>
          <a:chExt cx="0" cy="0"/>
        </a:xfrm>
      </p:grpSpPr>
      <p:sp>
        <p:nvSpPr>
          <p:cNvPr id="4" name="TextBox 11">
            <a:extLst>
              <a:ext uri="{FF2B5EF4-FFF2-40B4-BE49-F238E27FC236}">
                <a16:creationId xmlns="" xmlns:a16="http://schemas.microsoft.com/office/drawing/2014/main" id="{B6D02E7B-1E33-8933-20E2-61F038DF14A6}"/>
              </a:ext>
            </a:extLst>
          </p:cNvPr>
          <p:cNvSpPr txBox="1"/>
          <p:nvPr/>
        </p:nvSpPr>
        <p:spPr>
          <a:xfrm>
            <a:off x="113229" y="-113371"/>
            <a:ext cx="8917542" cy="1323439"/>
          </a:xfrm>
          <a:prstGeom prst="rect">
            <a:avLst/>
          </a:prstGeom>
          <a:noFill/>
        </p:spPr>
        <p:txBody>
          <a:bodyPr wrap="square" rtlCol="0" anchor="ctr">
            <a:spAutoFit/>
          </a:bodyPr>
          <a:lstStyle/>
          <a:p>
            <a:pPr algn="ctr"/>
            <a:r>
              <a:rPr lang="en-US" sz="8000" b="1" dirty="0">
                <a:ln w="28575">
                  <a:solidFill>
                    <a:srgbClr val="FBFBFB"/>
                  </a:solidFill>
                  <a:prstDash val="solid"/>
                </a:ln>
                <a:solidFill>
                  <a:srgbClr val="FF0066"/>
                </a:solidFill>
                <a:effectLst>
                  <a:outerShdw blurRad="12700" dist="38100" dir="2700000" algn="tl" rotWithShape="0">
                    <a:schemeClr val="accent5">
                      <a:lumMod val="60000"/>
                      <a:lumOff val="40000"/>
                    </a:schemeClr>
                  </a:outerShdw>
                </a:effectLst>
                <a:latin typeface="UTM Cookies" panose="02040603050506020204" pitchFamily="18" charset="0"/>
              </a:rPr>
              <a:t>D</a:t>
            </a:r>
            <a:r>
              <a:rPr lang="en-US" sz="8000" b="1" dirty="0">
                <a:ln w="28575">
                  <a:solidFill>
                    <a:srgbClr val="FBFBFB"/>
                  </a:solidFill>
                  <a:prstDash val="solid"/>
                </a:ln>
                <a:solidFill>
                  <a:srgbClr val="00B050"/>
                </a:solidFill>
                <a:effectLst>
                  <a:outerShdw blurRad="12700" dist="38100" dir="2700000" algn="tl" rotWithShape="0">
                    <a:schemeClr val="accent5">
                      <a:lumMod val="60000"/>
                      <a:lumOff val="40000"/>
                    </a:schemeClr>
                  </a:outerShdw>
                </a:effectLst>
                <a:latin typeface="UTM Cookies" panose="02040603050506020204" pitchFamily="18" charset="0"/>
              </a:rPr>
              <a:t>Ặ</a:t>
            </a:r>
            <a:r>
              <a:rPr lang="en-US" sz="8000" b="1" dirty="0">
                <a:ln w="28575">
                  <a:solidFill>
                    <a:srgbClr val="FBFBFB"/>
                  </a:solidFill>
                  <a:prstDash val="solid"/>
                </a:ln>
                <a:solidFill>
                  <a:srgbClr val="EF932F"/>
                </a:solidFill>
                <a:effectLst>
                  <a:outerShdw blurRad="12700" dist="38100" dir="2700000" algn="tl" rotWithShape="0">
                    <a:schemeClr val="accent5">
                      <a:lumMod val="60000"/>
                      <a:lumOff val="40000"/>
                    </a:schemeClr>
                  </a:outerShdw>
                </a:effectLst>
                <a:latin typeface="UTM Cookies" panose="02040603050506020204" pitchFamily="18" charset="0"/>
              </a:rPr>
              <a:t>N</a:t>
            </a:r>
            <a:r>
              <a:rPr lang="en-US" sz="8000" b="1" dirty="0">
                <a:ln w="28575">
                  <a:solidFill>
                    <a:srgbClr val="FBFBFB"/>
                  </a:solidFill>
                  <a:prstDash val="solid"/>
                </a:ln>
                <a:solidFill>
                  <a:srgbClr val="FF0066"/>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8000" b="1" dirty="0">
                <a:ln w="28575">
                  <a:solidFill>
                    <a:srgbClr val="FBFBFB"/>
                  </a:solidFill>
                  <a:prstDash val="solid"/>
                </a:ln>
                <a:solidFill>
                  <a:srgbClr val="00B0F0"/>
                </a:solidFill>
                <a:effectLst>
                  <a:outerShdw blurRad="12700" dist="38100" dir="2700000" algn="tl" rotWithShape="0">
                    <a:schemeClr val="accent5">
                      <a:lumMod val="60000"/>
                      <a:lumOff val="40000"/>
                    </a:schemeClr>
                  </a:outerShdw>
                </a:effectLst>
                <a:latin typeface="UTM Cookies" panose="02040603050506020204" pitchFamily="18" charset="0"/>
              </a:rPr>
              <a:t>D</a:t>
            </a:r>
            <a:r>
              <a:rPr lang="en-US" sz="8000" b="1" dirty="0">
                <a:ln w="28575">
                  <a:solidFill>
                    <a:srgbClr val="FBFBFB"/>
                  </a:solidFill>
                  <a:prstDash val="solid"/>
                </a:ln>
                <a:solidFill>
                  <a:schemeClr val="accent4">
                    <a:lumMod val="75000"/>
                  </a:schemeClr>
                </a:solidFill>
                <a:effectLst>
                  <a:outerShdw blurRad="12700" dist="38100" dir="2700000" algn="tl" rotWithShape="0">
                    <a:schemeClr val="accent5">
                      <a:lumMod val="60000"/>
                      <a:lumOff val="40000"/>
                    </a:schemeClr>
                  </a:outerShdw>
                </a:effectLst>
                <a:latin typeface="UTM Cookies" panose="02040603050506020204" pitchFamily="18" charset="0"/>
              </a:rPr>
              <a:t>Ò</a:t>
            </a:r>
          </a:p>
        </p:txBody>
      </p:sp>
      <p:sp>
        <p:nvSpPr>
          <p:cNvPr id="11" name="Hình chữ nhật: Góc Tròn 10">
            <a:extLst>
              <a:ext uri="{FF2B5EF4-FFF2-40B4-BE49-F238E27FC236}">
                <a16:creationId xmlns="" xmlns:a16="http://schemas.microsoft.com/office/drawing/2014/main" id="{7E6CC0D6-F38E-5A3F-A15C-FBD8ED6A6D38}"/>
              </a:ext>
            </a:extLst>
          </p:cNvPr>
          <p:cNvSpPr/>
          <p:nvPr/>
        </p:nvSpPr>
        <p:spPr>
          <a:xfrm>
            <a:off x="922351" y="1184744"/>
            <a:ext cx="7641204" cy="3808675"/>
          </a:xfrm>
          <a:prstGeom prst="roundRect">
            <a:avLst/>
          </a:prstGeom>
          <a:solidFill>
            <a:srgbClr val="FBFB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
            <a:extLst>
              <a:ext uri="{FF2B5EF4-FFF2-40B4-BE49-F238E27FC236}">
                <a16:creationId xmlns="" xmlns:a16="http://schemas.microsoft.com/office/drawing/2014/main" id="{A6D6DA2F-8E36-AB6B-45D9-B21465462424}"/>
              </a:ext>
            </a:extLst>
          </p:cNvPr>
          <p:cNvSpPr txBox="1"/>
          <p:nvPr/>
        </p:nvSpPr>
        <p:spPr>
          <a:xfrm>
            <a:off x="2541707" y="1797358"/>
            <a:ext cx="4966855" cy="584775"/>
          </a:xfrm>
          <a:prstGeom prst="rect">
            <a:avLst/>
          </a:prstGeom>
          <a:noFill/>
        </p:spPr>
        <p:txBody>
          <a:bodyPr wrap="square" rtlCol="0">
            <a:spAutoFit/>
          </a:bodyPr>
          <a:lstStyle/>
          <a:p>
            <a:r>
              <a:rPr lang="en-US" sz="3200" dirty="0">
                <a:latin typeface="Calibri" panose="020F0502020204030204" pitchFamily="34" charset="0"/>
                <a:cs typeface="Calibri" panose="020F0502020204030204" pitchFamily="34" charset="0"/>
              </a:rPr>
              <a:t>GV ĐIỀN VÀO ĐÂY</a:t>
            </a:r>
          </a:p>
        </p:txBody>
      </p:sp>
      <p:pic>
        <p:nvPicPr>
          <p:cNvPr id="9" name="Picture 13" descr="A picture containing text&#10;&#10;Description automatically generated">
            <a:extLst>
              <a:ext uri="{FF2B5EF4-FFF2-40B4-BE49-F238E27FC236}">
                <a16:creationId xmlns="" xmlns:a16="http://schemas.microsoft.com/office/drawing/2014/main" id="{5E671A6A-A6DC-AF4B-0FCC-9FBFF0B75D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5438" y="1552799"/>
            <a:ext cx="759241" cy="1073891"/>
          </a:xfrm>
          <a:prstGeom prst="rect">
            <a:avLst/>
          </a:prstGeom>
        </p:spPr>
      </p:pic>
      <p:pic>
        <p:nvPicPr>
          <p:cNvPr id="10" name="Picture 19" descr="A cartoon of a person&#10;&#10;Description automatically generated with low confidence">
            <a:extLst>
              <a:ext uri="{FF2B5EF4-FFF2-40B4-BE49-F238E27FC236}">
                <a16:creationId xmlns="" xmlns:a16="http://schemas.microsoft.com/office/drawing/2014/main" id="{B6AABE9B-BCBA-5AC1-E8C0-8D3A11D7AD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844398" y="3150026"/>
            <a:ext cx="2383321" cy="2039510"/>
          </a:xfrm>
          <a:prstGeom prst="rect">
            <a:avLst/>
          </a:prstGeom>
        </p:spPr>
      </p:pic>
      <p:pic>
        <p:nvPicPr>
          <p:cNvPr id="12" name="Picture 13" descr="A picture containing text&#10;&#10;Description automatically generated">
            <a:extLst>
              <a:ext uri="{FF2B5EF4-FFF2-40B4-BE49-F238E27FC236}">
                <a16:creationId xmlns="" xmlns:a16="http://schemas.microsoft.com/office/drawing/2014/main" id="{00851835-DDE3-D41C-85F6-9A49C0B781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5438" y="2382133"/>
            <a:ext cx="759241" cy="1073891"/>
          </a:xfrm>
          <a:prstGeom prst="rect">
            <a:avLst/>
          </a:prstGeom>
        </p:spPr>
      </p:pic>
      <p:sp>
        <p:nvSpPr>
          <p:cNvPr id="13" name="TextBox 3">
            <a:extLst>
              <a:ext uri="{FF2B5EF4-FFF2-40B4-BE49-F238E27FC236}">
                <a16:creationId xmlns="" xmlns:a16="http://schemas.microsoft.com/office/drawing/2014/main" id="{91076083-4BA9-8D0B-4773-98E10ECBF74E}"/>
              </a:ext>
            </a:extLst>
          </p:cNvPr>
          <p:cNvSpPr txBox="1"/>
          <p:nvPr/>
        </p:nvSpPr>
        <p:spPr>
          <a:xfrm>
            <a:off x="2541706" y="2761368"/>
            <a:ext cx="4966855" cy="584775"/>
          </a:xfrm>
          <a:prstGeom prst="rect">
            <a:avLst/>
          </a:prstGeom>
          <a:noFill/>
        </p:spPr>
        <p:txBody>
          <a:bodyPr wrap="square" rtlCol="0">
            <a:spAutoFit/>
          </a:bodyPr>
          <a:lstStyle/>
          <a:p>
            <a:r>
              <a:rPr lang="en-US" sz="3200" dirty="0">
                <a:latin typeface="Calibri" panose="020F0502020204030204" pitchFamily="34" charset="0"/>
                <a:cs typeface="Calibri" panose="020F0502020204030204" pitchFamily="34" charset="0"/>
              </a:rPr>
              <a:t>GV ĐIỀN VÀO ĐÂY</a:t>
            </a:r>
          </a:p>
        </p:txBody>
      </p:sp>
    </p:spTree>
    <p:extLst>
      <p:ext uri="{BB962C8B-B14F-4D97-AF65-F5344CB8AC3E}">
        <p14:creationId xmlns:p14="http://schemas.microsoft.com/office/powerpoint/2010/main" val="27973662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1"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8" fill="hold">
                            <p:stCondLst>
                              <p:cond delay="2000"/>
                            </p:stCondLst>
                            <p:childTnLst>
                              <p:par>
                                <p:cTn id="9" presetID="34" presetClass="emph" presetSubtype="0" fill="hold" grpId="0" nodeType="afterEffect">
                                  <p:stCondLst>
                                    <p:cond delay="0"/>
                                  </p:stCondLst>
                                  <p:iterate type="lt">
                                    <p:tmPct val="10000"/>
                                  </p:iterate>
                                  <p:childTnLst>
                                    <p:animMotion origin="layout" path="M 0 -1.48148E-6 L 0 -0.07222 " pathEditMode="relative" rAng="0" ptsTypes="AA">
                                      <p:cBhvr>
                                        <p:cTn id="10" dur="250" accel="50000" decel="50000" autoRev="1" fill="hold">
                                          <p:stCondLst>
                                            <p:cond delay="0"/>
                                          </p:stCondLst>
                                        </p:cTn>
                                        <p:tgtEl>
                                          <p:spTgt spid="4"/>
                                        </p:tgtEl>
                                        <p:attrNameLst>
                                          <p:attrName>ppt_x</p:attrName>
                                          <p:attrName>ppt_y</p:attrName>
                                        </p:attrNameLst>
                                      </p:cBhvr>
                                      <p:rCtr x="0" y="-3611"/>
                                    </p:animMotion>
                                    <p:animRot by="1500000">
                                      <p:cBhvr>
                                        <p:cTn id="11" dur="125" fill="hold">
                                          <p:stCondLst>
                                            <p:cond delay="0"/>
                                          </p:stCondLst>
                                        </p:cTn>
                                        <p:tgtEl>
                                          <p:spTgt spid="4"/>
                                        </p:tgtEl>
                                        <p:attrNameLst>
                                          <p:attrName>r</p:attrName>
                                        </p:attrNameLst>
                                      </p:cBhvr>
                                    </p:animRot>
                                    <p:animRot by="-1500000">
                                      <p:cBhvr>
                                        <p:cTn id="12" dur="125" fill="hold">
                                          <p:stCondLst>
                                            <p:cond delay="125"/>
                                          </p:stCondLst>
                                        </p:cTn>
                                        <p:tgtEl>
                                          <p:spTgt spid="4"/>
                                        </p:tgtEl>
                                        <p:attrNameLst>
                                          <p:attrName>r</p:attrName>
                                        </p:attrNameLst>
                                      </p:cBhvr>
                                    </p:animRot>
                                    <p:animRot by="-1500000">
                                      <p:cBhvr>
                                        <p:cTn id="13" dur="125" fill="hold">
                                          <p:stCondLst>
                                            <p:cond delay="250"/>
                                          </p:stCondLst>
                                        </p:cTn>
                                        <p:tgtEl>
                                          <p:spTgt spid="4"/>
                                        </p:tgtEl>
                                        <p:attrNameLst>
                                          <p:attrName>r</p:attrName>
                                        </p:attrNameLst>
                                      </p:cBhvr>
                                    </p:animRot>
                                    <p:animRot by="1500000">
                                      <p:cBhvr>
                                        <p:cTn id="14" dur="125" fill="hold">
                                          <p:stCondLst>
                                            <p:cond delay="375"/>
                                          </p:stCondLst>
                                        </p:cTn>
                                        <p:tgtEl>
                                          <p:spTgt spid="4"/>
                                        </p:tgtEl>
                                        <p:attrNameLst>
                                          <p:attrName>r</p:attrName>
                                        </p:attrNameLst>
                                      </p:cBhvr>
                                    </p:animRot>
                                  </p:childTnLst>
                                </p:cTn>
                              </p:par>
                            </p:childTnLst>
                          </p:cTn>
                        </p:par>
                        <p:par>
                          <p:cTn id="15" fill="hold">
                            <p:stCondLst>
                              <p:cond delay="2700"/>
                            </p:stCondLst>
                            <p:childTnLst>
                              <p:par>
                                <p:cTn id="16" presetID="16" presetClass="entr" presetSubtype="2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par>
                          <p:cTn id="19" fill="hold">
                            <p:stCondLst>
                              <p:cond delay="3200"/>
                            </p:stCondLst>
                            <p:childTnLst>
                              <p:par>
                                <p:cTn id="20" presetID="16" presetClass="entr" presetSubtype="21"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par>
                          <p:cTn id="23" fill="hold">
                            <p:stCondLst>
                              <p:cond delay="3700"/>
                            </p:stCondLst>
                            <p:childTnLst>
                              <p:par>
                                <p:cTn id="24" presetID="14" presetClass="entr" presetSubtype="1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par>
                          <p:cTn id="27" fill="hold">
                            <p:stCondLst>
                              <p:cond delay="4200"/>
                            </p:stCondLst>
                            <p:childTnLst>
                              <p:par>
                                <p:cTn id="28" presetID="14" presetClass="entr" presetSubtype="1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randombar(horizontal)">
                                      <p:cBhvr>
                                        <p:cTn id="30" dur="500"/>
                                        <p:tgtEl>
                                          <p:spTgt spid="5"/>
                                        </p:tgtEl>
                                      </p:cBhvr>
                                    </p:animEffect>
                                  </p:childTnLst>
                                </p:cTn>
                              </p:par>
                            </p:childTnLst>
                          </p:cTn>
                        </p:par>
                        <p:par>
                          <p:cTn id="31" fill="hold">
                            <p:stCondLst>
                              <p:cond delay="4700"/>
                            </p:stCondLst>
                            <p:childTnLst>
                              <p:par>
                                <p:cTn id="32" presetID="14" presetClass="entr" presetSubtype="1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childTnLst>
                          </p:cTn>
                        </p:par>
                        <p:par>
                          <p:cTn id="35" fill="hold">
                            <p:stCondLst>
                              <p:cond delay="5200"/>
                            </p:stCondLst>
                            <p:childTnLst>
                              <p:par>
                                <p:cTn id="36" presetID="14" presetClass="entr" presetSubtype="1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randombar(horizontal)">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1" grpId="0" animBg="1"/>
      <p:bldP spid="5"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6000" r="-6000"/>
          </a:stretch>
        </a:blipFill>
        <a:effectLst/>
      </p:bgPr>
    </p:bg>
    <p:spTree>
      <p:nvGrpSpPr>
        <p:cNvPr id="1" name="Shape 1132"/>
        <p:cNvGrpSpPr/>
        <p:nvPr/>
      </p:nvGrpSpPr>
      <p:grpSpPr>
        <a:xfrm>
          <a:off x="0" y="0"/>
          <a:ext cx="0" cy="0"/>
          <a:chOff x="0" y="0"/>
          <a:chExt cx="0" cy="0"/>
        </a:xfrm>
      </p:grpSpPr>
      <p:sp>
        <p:nvSpPr>
          <p:cNvPr id="8" name="TextBox 8">
            <a:extLst>
              <a:ext uri="{FF2B5EF4-FFF2-40B4-BE49-F238E27FC236}">
                <a16:creationId xmlns="" xmlns:a16="http://schemas.microsoft.com/office/drawing/2014/main" id="{11F2497C-B133-85B6-7BB3-FF0E36174673}"/>
              </a:ext>
            </a:extLst>
          </p:cNvPr>
          <p:cNvSpPr txBox="1"/>
          <p:nvPr/>
        </p:nvSpPr>
        <p:spPr>
          <a:xfrm>
            <a:off x="339419" y="58826"/>
            <a:ext cx="11294195" cy="923330"/>
          </a:xfrm>
          <a:prstGeom prst="rect">
            <a:avLst/>
          </a:prstGeom>
          <a:noFill/>
        </p:spPr>
        <p:txBody>
          <a:bodyPr wrap="square" rtlCol="0">
            <a:spAutoFit/>
          </a:bodyPr>
          <a:lstStyle/>
          <a:p>
            <a:r>
              <a:rPr lang="en-US" sz="5400" dirty="0" err="1">
                <a:ln w="12700">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iCiel Crocante" panose="02000000000000000000" pitchFamily="2" charset="0"/>
              </a:rPr>
              <a:t>Tạm</a:t>
            </a:r>
            <a:r>
              <a:rPr lang="en-US" sz="5400" dirty="0">
                <a:ln w="12700">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iCiel Crocante" panose="02000000000000000000" pitchFamily="2" charset="0"/>
              </a:rPr>
              <a:t> </a:t>
            </a:r>
            <a:r>
              <a:rPr lang="en-US" sz="5400" dirty="0" err="1">
                <a:ln w="12700">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iCiel Crocante" panose="02000000000000000000" pitchFamily="2" charset="0"/>
              </a:rPr>
              <a:t>biệt</a:t>
            </a:r>
            <a:r>
              <a:rPr lang="en-US" sz="5400" dirty="0">
                <a:ln w="12700">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iCiel Crocante" panose="02000000000000000000" pitchFamily="2" charset="0"/>
              </a:rPr>
              <a:t> </a:t>
            </a:r>
            <a:r>
              <a:rPr lang="en-US" sz="5400" dirty="0" err="1">
                <a:ln w="12700">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iCiel Crocante" panose="02000000000000000000" pitchFamily="2" charset="0"/>
              </a:rPr>
              <a:t>và</a:t>
            </a:r>
            <a:r>
              <a:rPr lang="en-US" sz="5400" dirty="0">
                <a:ln w="12700">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iCiel Crocante" panose="02000000000000000000" pitchFamily="2" charset="0"/>
              </a:rPr>
              <a:t> </a:t>
            </a:r>
            <a:r>
              <a:rPr lang="en-US" sz="5400" dirty="0" err="1">
                <a:ln w="12700">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iCiel Crocante" panose="02000000000000000000" pitchFamily="2" charset="0"/>
              </a:rPr>
              <a:t>hẹn</a:t>
            </a:r>
            <a:r>
              <a:rPr lang="en-US" sz="5400" dirty="0">
                <a:ln w="12700">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iCiel Crocante" panose="02000000000000000000" pitchFamily="2" charset="0"/>
              </a:rPr>
              <a:t> </a:t>
            </a:r>
            <a:r>
              <a:rPr lang="en-US" sz="5400" dirty="0" err="1">
                <a:ln w="12700">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iCiel Crocante" panose="02000000000000000000" pitchFamily="2" charset="0"/>
              </a:rPr>
              <a:t>gặp</a:t>
            </a:r>
            <a:r>
              <a:rPr lang="en-US" sz="5400" dirty="0">
                <a:ln w="12700">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iCiel Crocante" panose="02000000000000000000" pitchFamily="2" charset="0"/>
              </a:rPr>
              <a:t> </a:t>
            </a:r>
            <a:r>
              <a:rPr lang="en-US" sz="5400" dirty="0" err="1">
                <a:ln w="12700">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iCiel Crocante" panose="02000000000000000000" pitchFamily="2" charset="0"/>
              </a:rPr>
              <a:t>lại</a:t>
            </a:r>
            <a:endParaRPr lang="en-US" sz="5400" dirty="0">
              <a:ln w="12700">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iCiel Crocante" panose="02000000000000000000" pitchFamily="2" charset="0"/>
            </a:endParaRPr>
          </a:p>
        </p:txBody>
      </p:sp>
      <p:pic>
        <p:nvPicPr>
          <p:cNvPr id="9" name="Graphic 2">
            <a:extLst>
              <a:ext uri="{FF2B5EF4-FFF2-40B4-BE49-F238E27FC236}">
                <a16:creationId xmlns="" xmlns:a16="http://schemas.microsoft.com/office/drawing/2014/main" id="{91EFD65F-7CE6-D57E-B7BE-00CB51C52916}"/>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67422" y="1485034"/>
            <a:ext cx="1994936" cy="3658466"/>
          </a:xfrm>
          <a:prstGeom prst="rect">
            <a:avLst/>
          </a:prstGeom>
        </p:spPr>
      </p:pic>
      <p:pic>
        <p:nvPicPr>
          <p:cNvPr id="10" name="Graphic 4">
            <a:extLst>
              <a:ext uri="{FF2B5EF4-FFF2-40B4-BE49-F238E27FC236}">
                <a16:creationId xmlns="" xmlns:a16="http://schemas.microsoft.com/office/drawing/2014/main" id="{BA414325-1C6D-4461-E1C8-70A2E8AD5C35}"/>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2862358" y="1402608"/>
            <a:ext cx="2419784" cy="3740892"/>
          </a:xfrm>
          <a:prstGeom prst="rect">
            <a:avLst/>
          </a:prstGeom>
        </p:spPr>
      </p:pic>
      <p:pic>
        <p:nvPicPr>
          <p:cNvPr id="11" name="Graphic 9">
            <a:extLst>
              <a:ext uri="{FF2B5EF4-FFF2-40B4-BE49-F238E27FC236}">
                <a16:creationId xmlns="" xmlns:a16="http://schemas.microsoft.com/office/drawing/2014/main" id="{288FA427-26D2-C11A-BABC-DEFE24E14445}"/>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5592243" y="1420501"/>
            <a:ext cx="2315198" cy="3722999"/>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1" nodeType="with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34" presetClass="emph" presetSubtype="0" fill="hold" grpId="0" nodeType="withEffect">
                                  <p:stCondLst>
                                    <p:cond delay="0"/>
                                  </p:stCondLst>
                                  <p:iterate type="lt">
                                    <p:tmPct val="10000"/>
                                  </p:iterate>
                                  <p:childTnLst>
                                    <p:animMotion origin="layout" path="M 2.5E-6 -4.5679E-6 L 2.5E-6 -0.07222 " pathEditMode="relative" rAng="0" ptsTypes="AA">
                                      <p:cBhvr>
                                        <p:cTn id="9" dur="500" accel="50000" decel="50000" autoRev="1" fill="hold">
                                          <p:stCondLst>
                                            <p:cond delay="0"/>
                                          </p:stCondLst>
                                        </p:cTn>
                                        <p:tgtEl>
                                          <p:spTgt spid="8"/>
                                        </p:tgtEl>
                                        <p:attrNameLst>
                                          <p:attrName>ppt_x</p:attrName>
                                          <p:attrName>ppt_y</p:attrName>
                                        </p:attrNameLst>
                                      </p:cBhvr>
                                      <p:rCtr x="0" y="-3611"/>
                                    </p:animMotion>
                                    <p:animRot by="1500000">
                                      <p:cBhvr>
                                        <p:cTn id="10" dur="250" fill="hold">
                                          <p:stCondLst>
                                            <p:cond delay="0"/>
                                          </p:stCondLst>
                                        </p:cTn>
                                        <p:tgtEl>
                                          <p:spTgt spid="8"/>
                                        </p:tgtEl>
                                        <p:attrNameLst>
                                          <p:attrName>r</p:attrName>
                                        </p:attrNameLst>
                                      </p:cBhvr>
                                    </p:animRot>
                                    <p:animRot by="-1500000">
                                      <p:cBhvr>
                                        <p:cTn id="11" dur="250" fill="hold">
                                          <p:stCondLst>
                                            <p:cond delay="250"/>
                                          </p:stCondLst>
                                        </p:cTn>
                                        <p:tgtEl>
                                          <p:spTgt spid="8"/>
                                        </p:tgtEl>
                                        <p:attrNameLst>
                                          <p:attrName>r</p:attrName>
                                        </p:attrNameLst>
                                      </p:cBhvr>
                                    </p:animRot>
                                    <p:animRot by="-1500000">
                                      <p:cBhvr>
                                        <p:cTn id="12" dur="250" fill="hold">
                                          <p:stCondLst>
                                            <p:cond delay="500"/>
                                          </p:stCondLst>
                                        </p:cTn>
                                        <p:tgtEl>
                                          <p:spTgt spid="8"/>
                                        </p:tgtEl>
                                        <p:attrNameLst>
                                          <p:attrName>r</p:attrName>
                                        </p:attrNameLst>
                                      </p:cBhvr>
                                    </p:animRot>
                                    <p:animRot by="1500000">
                                      <p:cBhvr>
                                        <p:cTn id="13" dur="250" fill="hold">
                                          <p:stCondLst>
                                            <p:cond delay="750"/>
                                          </p:stCondLst>
                                        </p:cTn>
                                        <p:tgtEl>
                                          <p:spTgt spid="8"/>
                                        </p:tgtEl>
                                        <p:attrNameLst>
                                          <p:attrName>r</p:attrName>
                                        </p:attrNameLst>
                                      </p:cBhvr>
                                    </p:animRot>
                                  </p:childTnLst>
                                </p:cTn>
                              </p:par>
                              <p:par>
                                <p:cTn id="14" presetID="32" presetClass="emph" presetSubtype="0" repeatCount="2000" fill="hold" nodeType="withEffect">
                                  <p:stCondLst>
                                    <p:cond delay="0"/>
                                  </p:stCondLst>
                                  <p:childTnLst>
                                    <p:animRot by="120000">
                                      <p:cBhvr>
                                        <p:cTn id="15" dur="100" fill="hold">
                                          <p:stCondLst>
                                            <p:cond delay="0"/>
                                          </p:stCondLst>
                                        </p:cTn>
                                        <p:tgtEl>
                                          <p:spTgt spid="10"/>
                                        </p:tgtEl>
                                        <p:attrNameLst>
                                          <p:attrName>r</p:attrName>
                                        </p:attrNameLst>
                                      </p:cBhvr>
                                    </p:animRot>
                                    <p:animRot by="-240000">
                                      <p:cBhvr>
                                        <p:cTn id="16" dur="200" fill="hold">
                                          <p:stCondLst>
                                            <p:cond delay="200"/>
                                          </p:stCondLst>
                                        </p:cTn>
                                        <p:tgtEl>
                                          <p:spTgt spid="10"/>
                                        </p:tgtEl>
                                        <p:attrNameLst>
                                          <p:attrName>r</p:attrName>
                                        </p:attrNameLst>
                                      </p:cBhvr>
                                    </p:animRot>
                                    <p:animRot by="240000">
                                      <p:cBhvr>
                                        <p:cTn id="17" dur="200" fill="hold">
                                          <p:stCondLst>
                                            <p:cond delay="400"/>
                                          </p:stCondLst>
                                        </p:cTn>
                                        <p:tgtEl>
                                          <p:spTgt spid="10"/>
                                        </p:tgtEl>
                                        <p:attrNameLst>
                                          <p:attrName>r</p:attrName>
                                        </p:attrNameLst>
                                      </p:cBhvr>
                                    </p:animRot>
                                    <p:animRot by="-240000">
                                      <p:cBhvr>
                                        <p:cTn id="18" dur="200" fill="hold">
                                          <p:stCondLst>
                                            <p:cond delay="600"/>
                                          </p:stCondLst>
                                        </p:cTn>
                                        <p:tgtEl>
                                          <p:spTgt spid="10"/>
                                        </p:tgtEl>
                                        <p:attrNameLst>
                                          <p:attrName>r</p:attrName>
                                        </p:attrNameLst>
                                      </p:cBhvr>
                                    </p:animRot>
                                    <p:animRot by="120000">
                                      <p:cBhvr>
                                        <p:cTn id="19" dur="200" fill="hold">
                                          <p:stCondLst>
                                            <p:cond delay="800"/>
                                          </p:stCondLst>
                                        </p:cTn>
                                        <p:tgtEl>
                                          <p:spTgt spid="10"/>
                                        </p:tgtEl>
                                        <p:attrNameLst>
                                          <p:attrName>r</p:attrName>
                                        </p:attrNameLst>
                                      </p:cBhvr>
                                    </p:animRot>
                                  </p:childTnLst>
                                </p:cTn>
                              </p:par>
                              <p:par>
                                <p:cTn id="20" presetID="32" presetClass="emph" presetSubtype="0" repeatCount="2000" fill="hold" nodeType="withEffect">
                                  <p:stCondLst>
                                    <p:cond delay="0"/>
                                  </p:stCondLst>
                                  <p:childTnLst>
                                    <p:animRot by="120000">
                                      <p:cBhvr>
                                        <p:cTn id="21" dur="100" fill="hold">
                                          <p:stCondLst>
                                            <p:cond delay="0"/>
                                          </p:stCondLst>
                                        </p:cTn>
                                        <p:tgtEl>
                                          <p:spTgt spid="9"/>
                                        </p:tgtEl>
                                        <p:attrNameLst>
                                          <p:attrName>r</p:attrName>
                                        </p:attrNameLst>
                                      </p:cBhvr>
                                    </p:animRot>
                                    <p:animRot by="-240000">
                                      <p:cBhvr>
                                        <p:cTn id="22" dur="200" fill="hold">
                                          <p:stCondLst>
                                            <p:cond delay="200"/>
                                          </p:stCondLst>
                                        </p:cTn>
                                        <p:tgtEl>
                                          <p:spTgt spid="9"/>
                                        </p:tgtEl>
                                        <p:attrNameLst>
                                          <p:attrName>r</p:attrName>
                                        </p:attrNameLst>
                                      </p:cBhvr>
                                    </p:animRot>
                                    <p:animRot by="240000">
                                      <p:cBhvr>
                                        <p:cTn id="23" dur="200" fill="hold">
                                          <p:stCondLst>
                                            <p:cond delay="400"/>
                                          </p:stCondLst>
                                        </p:cTn>
                                        <p:tgtEl>
                                          <p:spTgt spid="9"/>
                                        </p:tgtEl>
                                        <p:attrNameLst>
                                          <p:attrName>r</p:attrName>
                                        </p:attrNameLst>
                                      </p:cBhvr>
                                    </p:animRot>
                                    <p:animRot by="-240000">
                                      <p:cBhvr>
                                        <p:cTn id="24" dur="200" fill="hold">
                                          <p:stCondLst>
                                            <p:cond delay="600"/>
                                          </p:stCondLst>
                                        </p:cTn>
                                        <p:tgtEl>
                                          <p:spTgt spid="9"/>
                                        </p:tgtEl>
                                        <p:attrNameLst>
                                          <p:attrName>r</p:attrName>
                                        </p:attrNameLst>
                                      </p:cBhvr>
                                    </p:animRot>
                                    <p:animRot by="120000">
                                      <p:cBhvr>
                                        <p:cTn id="25" dur="200" fill="hold">
                                          <p:stCondLst>
                                            <p:cond delay="800"/>
                                          </p:stCondLst>
                                        </p:cTn>
                                        <p:tgtEl>
                                          <p:spTgt spid="9"/>
                                        </p:tgtEl>
                                        <p:attrNameLst>
                                          <p:attrName>r</p:attrName>
                                        </p:attrNameLst>
                                      </p:cBhvr>
                                    </p:animRot>
                                  </p:childTnLst>
                                </p:cTn>
                              </p:par>
                              <p:par>
                                <p:cTn id="26" presetID="32" presetClass="emph" presetSubtype="0" repeatCount="2000" fill="hold" nodeType="withEffect">
                                  <p:stCondLst>
                                    <p:cond delay="0"/>
                                  </p:stCondLst>
                                  <p:childTnLst>
                                    <p:animRot by="120000">
                                      <p:cBhvr>
                                        <p:cTn id="27" dur="100" fill="hold">
                                          <p:stCondLst>
                                            <p:cond delay="0"/>
                                          </p:stCondLst>
                                        </p:cTn>
                                        <p:tgtEl>
                                          <p:spTgt spid="11"/>
                                        </p:tgtEl>
                                        <p:attrNameLst>
                                          <p:attrName>r</p:attrName>
                                        </p:attrNameLst>
                                      </p:cBhvr>
                                    </p:animRot>
                                    <p:animRot by="-240000">
                                      <p:cBhvr>
                                        <p:cTn id="28" dur="200" fill="hold">
                                          <p:stCondLst>
                                            <p:cond delay="200"/>
                                          </p:stCondLst>
                                        </p:cTn>
                                        <p:tgtEl>
                                          <p:spTgt spid="11"/>
                                        </p:tgtEl>
                                        <p:attrNameLst>
                                          <p:attrName>r</p:attrName>
                                        </p:attrNameLst>
                                      </p:cBhvr>
                                    </p:animRot>
                                    <p:animRot by="240000">
                                      <p:cBhvr>
                                        <p:cTn id="29" dur="200" fill="hold">
                                          <p:stCondLst>
                                            <p:cond delay="400"/>
                                          </p:stCondLst>
                                        </p:cTn>
                                        <p:tgtEl>
                                          <p:spTgt spid="11"/>
                                        </p:tgtEl>
                                        <p:attrNameLst>
                                          <p:attrName>r</p:attrName>
                                        </p:attrNameLst>
                                      </p:cBhvr>
                                    </p:animRot>
                                    <p:animRot by="-240000">
                                      <p:cBhvr>
                                        <p:cTn id="30" dur="200" fill="hold">
                                          <p:stCondLst>
                                            <p:cond delay="600"/>
                                          </p:stCondLst>
                                        </p:cTn>
                                        <p:tgtEl>
                                          <p:spTgt spid="11"/>
                                        </p:tgtEl>
                                        <p:attrNameLst>
                                          <p:attrName>r</p:attrName>
                                        </p:attrNameLst>
                                      </p:cBhvr>
                                    </p:animRot>
                                    <p:animRot by="120000">
                                      <p:cBhvr>
                                        <p:cTn id="31"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9000" b="-9000"/>
          </a:stretch>
        </a:blipFill>
        <a:effectLst/>
      </p:bgPr>
    </p:bg>
    <p:spTree>
      <p:nvGrpSpPr>
        <p:cNvPr id="1" name="Shape 913"/>
        <p:cNvGrpSpPr/>
        <p:nvPr/>
      </p:nvGrpSpPr>
      <p:grpSpPr>
        <a:xfrm>
          <a:off x="0" y="0"/>
          <a:ext cx="0" cy="0"/>
          <a:chOff x="0" y="0"/>
          <a:chExt cx="0" cy="0"/>
        </a:xfrm>
      </p:grpSpPr>
      <p:pic>
        <p:nvPicPr>
          <p:cNvPr id="3" name="Hình ảnh 2">
            <a:extLst>
              <a:ext uri="{FF2B5EF4-FFF2-40B4-BE49-F238E27FC236}">
                <a16:creationId xmlns="" xmlns:a16="http://schemas.microsoft.com/office/drawing/2014/main" id="{BBCD184E-18FA-42F0-9D71-D6FE2D0A1A44}"/>
              </a:ext>
            </a:extLst>
          </p:cNvPr>
          <p:cNvPicPr>
            <a:picLocks noChangeAspect="1"/>
          </p:cNvPicPr>
          <p:nvPr/>
        </p:nvPicPr>
        <p:blipFill rotWithShape="1">
          <a:blip r:embed="rId5"/>
          <a:srcRect t="27420" b="34162"/>
          <a:stretch/>
        </p:blipFill>
        <p:spPr>
          <a:xfrm>
            <a:off x="1163341" y="-216976"/>
            <a:ext cx="6547065" cy="2541721"/>
          </a:xfrm>
          <a:prstGeom prst="rect">
            <a:avLst/>
          </a:prstGeom>
        </p:spPr>
      </p:pic>
      <p:grpSp>
        <p:nvGrpSpPr>
          <p:cNvPr id="4" name="Nhóm 3">
            <a:extLst>
              <a:ext uri="{FF2B5EF4-FFF2-40B4-BE49-F238E27FC236}">
                <a16:creationId xmlns="" xmlns:a16="http://schemas.microsoft.com/office/drawing/2014/main" id="{60239AE4-1492-6091-1873-74221E8938C7}"/>
              </a:ext>
            </a:extLst>
          </p:cNvPr>
          <p:cNvGrpSpPr/>
          <p:nvPr/>
        </p:nvGrpSpPr>
        <p:grpSpPr>
          <a:xfrm>
            <a:off x="2855664" y="1107835"/>
            <a:ext cx="4937760" cy="830998"/>
            <a:chOff x="2178657" y="610601"/>
            <a:chExt cx="4937760" cy="830998"/>
          </a:xfrm>
        </p:grpSpPr>
        <p:sp>
          <p:nvSpPr>
            <p:cNvPr id="8" name="Hộp Văn bản 7">
              <a:extLst>
                <a:ext uri="{FF2B5EF4-FFF2-40B4-BE49-F238E27FC236}">
                  <a16:creationId xmlns="" xmlns:a16="http://schemas.microsoft.com/office/drawing/2014/main" id="{7A7ACA22-EB88-2141-FFA4-1D982AD008A6}"/>
                </a:ext>
              </a:extLst>
            </p:cNvPr>
            <p:cNvSpPr txBox="1"/>
            <p:nvPr/>
          </p:nvSpPr>
          <p:spPr>
            <a:xfrm>
              <a:off x="2178657" y="610602"/>
              <a:ext cx="4937760" cy="830997"/>
            </a:xfrm>
            <a:prstGeom prst="rect">
              <a:avLst/>
            </a:prstGeom>
            <a:noFill/>
          </p:spPr>
          <p:txBody>
            <a:bodyPr wrap="square" rtlCol="0">
              <a:spAutoFit/>
            </a:bodyPr>
            <a:lstStyle/>
            <a:p>
              <a:r>
                <a:rPr lang="en-US" sz="4800">
                  <a:ln w="174625">
                    <a:solidFill>
                      <a:srgbClr val="FBFBFB"/>
                    </a:solidFill>
                  </a:ln>
                  <a:solidFill>
                    <a:srgbClr val="FFC000"/>
                  </a:solidFill>
                  <a:latin typeface="iCiel Crocante" panose="02000000000000000000" pitchFamily="2" charset="0"/>
                </a:rPr>
                <a:t>Chạm điện</a:t>
              </a:r>
              <a:endParaRPr lang="en-US" sz="4800">
                <a:ln w="174625">
                  <a:solidFill>
                    <a:srgbClr val="FBFBFB"/>
                  </a:solidFill>
                </a:ln>
                <a:solidFill>
                  <a:schemeClr val="accent5">
                    <a:lumMod val="75000"/>
                  </a:schemeClr>
                </a:solidFill>
                <a:latin typeface="iCiel Crocante" panose="02000000000000000000" pitchFamily="2" charset="0"/>
              </a:endParaRPr>
            </a:p>
          </p:txBody>
        </p:sp>
        <p:sp>
          <p:nvSpPr>
            <p:cNvPr id="10" name="Hộp Văn bản 9">
              <a:extLst>
                <a:ext uri="{FF2B5EF4-FFF2-40B4-BE49-F238E27FC236}">
                  <a16:creationId xmlns="" xmlns:a16="http://schemas.microsoft.com/office/drawing/2014/main" id="{804DB68B-60D5-624F-809A-5838062D85F8}"/>
                </a:ext>
              </a:extLst>
            </p:cNvPr>
            <p:cNvSpPr txBox="1"/>
            <p:nvPr/>
          </p:nvSpPr>
          <p:spPr>
            <a:xfrm>
              <a:off x="2178657" y="610601"/>
              <a:ext cx="4937760" cy="830997"/>
            </a:xfrm>
            <a:prstGeom prst="rect">
              <a:avLst/>
            </a:prstGeom>
            <a:noFill/>
          </p:spPr>
          <p:txBody>
            <a:bodyPr wrap="square" rtlCol="0">
              <a:spAutoFit/>
            </a:bodyPr>
            <a:lstStyle/>
            <a:p>
              <a:r>
                <a:rPr lang="en-US" sz="4800">
                  <a:solidFill>
                    <a:srgbClr val="FFC000"/>
                  </a:solidFill>
                  <a:latin typeface="iCiel Crocante" panose="02000000000000000000" pitchFamily="2" charset="0"/>
                </a:rPr>
                <a:t>Chạm</a:t>
              </a:r>
              <a:r>
                <a:rPr lang="en-US" sz="4800">
                  <a:latin typeface="iCiel Crocante" panose="02000000000000000000" pitchFamily="2" charset="0"/>
                </a:rPr>
                <a:t> </a:t>
              </a:r>
              <a:r>
                <a:rPr lang="en-US" sz="4800">
                  <a:solidFill>
                    <a:srgbClr val="37B74A"/>
                  </a:solidFill>
                  <a:latin typeface="iCiel Crocante" panose="02000000000000000000" pitchFamily="2" charset="0"/>
                </a:rPr>
                <a:t>điện</a:t>
              </a:r>
              <a:endParaRPr lang="en-US" sz="4800">
                <a:solidFill>
                  <a:schemeClr val="accent5">
                    <a:lumMod val="75000"/>
                  </a:schemeClr>
                </a:solidFill>
                <a:latin typeface="iCiel Crocante" panose="02000000000000000000" pitchFamily="2" charset="0"/>
              </a:endParaRPr>
            </a:p>
          </p:txBody>
        </p:sp>
      </p:grpSp>
      <p:sp>
        <p:nvSpPr>
          <p:cNvPr id="11" name="Hộp Văn bản 10">
            <a:extLst>
              <a:ext uri="{FF2B5EF4-FFF2-40B4-BE49-F238E27FC236}">
                <a16:creationId xmlns="" xmlns:a16="http://schemas.microsoft.com/office/drawing/2014/main" id="{84D9374B-B5CF-8B94-4565-D03D008FA50F}"/>
              </a:ext>
            </a:extLst>
          </p:cNvPr>
          <p:cNvSpPr txBox="1"/>
          <p:nvPr/>
        </p:nvSpPr>
        <p:spPr>
          <a:xfrm>
            <a:off x="3246152" y="499172"/>
            <a:ext cx="2870421" cy="830997"/>
          </a:xfrm>
          <a:prstGeom prst="rect">
            <a:avLst/>
          </a:prstGeom>
          <a:noFill/>
        </p:spPr>
        <p:txBody>
          <a:bodyPr wrap="square" rtlCol="0">
            <a:spAutoFit/>
          </a:bodyPr>
          <a:lstStyle/>
          <a:p>
            <a:r>
              <a:rPr lang="en-US" sz="4800">
                <a:solidFill>
                  <a:srgbClr val="EC2C67"/>
                </a:solidFill>
                <a:latin typeface="SVN-Hole Hearted" panose="020B0A06020104020203" pitchFamily="34" charset="0"/>
              </a:rPr>
              <a:t>Trò chơi</a:t>
            </a:r>
          </a:p>
        </p:txBody>
      </p:sp>
      <p:sp>
        <p:nvSpPr>
          <p:cNvPr id="12" name="Hình chữ nhật: Góc Tròn 11">
            <a:extLst>
              <a:ext uri="{FF2B5EF4-FFF2-40B4-BE49-F238E27FC236}">
                <a16:creationId xmlns="" xmlns:a16="http://schemas.microsoft.com/office/drawing/2014/main" id="{AC0570F7-81DC-6D02-B43D-8511AA4BDF5E}"/>
              </a:ext>
            </a:extLst>
          </p:cNvPr>
          <p:cNvSpPr/>
          <p:nvPr/>
        </p:nvSpPr>
        <p:spPr>
          <a:xfrm>
            <a:off x="1593040" y="2445265"/>
            <a:ext cx="5544572" cy="2727296"/>
          </a:xfrm>
          <a:prstGeom prst="roundRect">
            <a:avLst/>
          </a:prstGeom>
          <a:solidFill>
            <a:srgbClr val="FBFBFB"/>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rgbClr val="FFC000"/>
              </a:solidFill>
              <a:latin typeface="Calibri" panose="020F0502020204030204" pitchFamily="34" charset="0"/>
              <a:cs typeface="Calibri" panose="020F0502020204030204" pitchFamily="34" charset="0"/>
            </a:endParaRPr>
          </a:p>
          <a:p>
            <a:pPr algn="ctr"/>
            <a:r>
              <a:rPr lang="en-US" sz="2800" b="1">
                <a:solidFill>
                  <a:srgbClr val="FFC000"/>
                </a:solidFill>
                <a:latin typeface="Calibri" panose="020F0502020204030204" pitchFamily="34" charset="0"/>
                <a:cs typeface="Calibri" panose="020F0502020204030204" pitchFamily="34" charset="0"/>
              </a:rPr>
              <a:t>Một đội chơi thực hiện thử thách xong sẽ gọi bất kì  một đội chơi khác để thực hiện thử thách</a:t>
            </a:r>
          </a:p>
        </p:txBody>
      </p:sp>
      <p:grpSp>
        <p:nvGrpSpPr>
          <p:cNvPr id="13" name="Nhóm 12">
            <a:extLst>
              <a:ext uri="{FF2B5EF4-FFF2-40B4-BE49-F238E27FC236}">
                <a16:creationId xmlns="" xmlns:a16="http://schemas.microsoft.com/office/drawing/2014/main" id="{D069661A-28A8-87E6-5C02-8D857C5C91BE}"/>
              </a:ext>
            </a:extLst>
          </p:cNvPr>
          <p:cNvGrpSpPr/>
          <p:nvPr/>
        </p:nvGrpSpPr>
        <p:grpSpPr>
          <a:xfrm>
            <a:off x="2972106" y="2456932"/>
            <a:ext cx="2870421" cy="842664"/>
            <a:chOff x="3323643" y="1011477"/>
            <a:chExt cx="2870421" cy="842664"/>
          </a:xfrm>
        </p:grpSpPr>
        <p:sp>
          <p:nvSpPr>
            <p:cNvPr id="14" name="Hộp Văn bản 13">
              <a:extLst>
                <a:ext uri="{FF2B5EF4-FFF2-40B4-BE49-F238E27FC236}">
                  <a16:creationId xmlns="" xmlns:a16="http://schemas.microsoft.com/office/drawing/2014/main" id="{5F7DB359-0B29-B05A-47F2-65AFF7DC565A}"/>
                </a:ext>
              </a:extLst>
            </p:cNvPr>
            <p:cNvSpPr txBox="1"/>
            <p:nvPr/>
          </p:nvSpPr>
          <p:spPr>
            <a:xfrm>
              <a:off x="3323643" y="1011477"/>
              <a:ext cx="2870421" cy="830997"/>
            </a:xfrm>
            <a:prstGeom prst="rect">
              <a:avLst/>
            </a:prstGeom>
            <a:noFill/>
          </p:spPr>
          <p:txBody>
            <a:bodyPr wrap="square" rtlCol="0">
              <a:spAutoFit/>
            </a:bodyPr>
            <a:lstStyle/>
            <a:p>
              <a:r>
                <a:rPr lang="en-US" sz="4800">
                  <a:ln w="190500">
                    <a:solidFill>
                      <a:schemeClr val="tx2"/>
                    </a:solidFill>
                  </a:ln>
                  <a:solidFill>
                    <a:srgbClr val="FFFF00"/>
                  </a:solidFill>
                  <a:latin typeface="SVN-Hole Hearted" panose="020B0A06020104020203" pitchFamily="34" charset="0"/>
                </a:rPr>
                <a:t>Luật</a:t>
              </a:r>
              <a:r>
                <a:rPr lang="en-US" sz="4800">
                  <a:ln w="190500">
                    <a:solidFill>
                      <a:schemeClr val="tx2"/>
                    </a:solidFill>
                  </a:ln>
                  <a:solidFill>
                    <a:srgbClr val="BFF9FD"/>
                  </a:solidFill>
                  <a:latin typeface="SVN-Hole Hearted" panose="020B0A06020104020203" pitchFamily="34" charset="0"/>
                </a:rPr>
                <a:t> </a:t>
              </a:r>
              <a:r>
                <a:rPr lang="en-US" sz="4800">
                  <a:ln w="190500">
                    <a:solidFill>
                      <a:schemeClr val="tx2"/>
                    </a:solidFill>
                  </a:ln>
                  <a:solidFill>
                    <a:srgbClr val="FCBAE6"/>
                  </a:solidFill>
                  <a:latin typeface="SVN-Hole Hearted" panose="020B0A06020104020203" pitchFamily="34" charset="0"/>
                </a:rPr>
                <a:t>chơi</a:t>
              </a:r>
            </a:p>
          </p:txBody>
        </p:sp>
        <p:sp>
          <p:nvSpPr>
            <p:cNvPr id="15" name="Hộp Văn bản 14">
              <a:extLst>
                <a:ext uri="{FF2B5EF4-FFF2-40B4-BE49-F238E27FC236}">
                  <a16:creationId xmlns="" xmlns:a16="http://schemas.microsoft.com/office/drawing/2014/main" id="{BE46B543-67C8-6313-0909-59494134DB17}"/>
                </a:ext>
              </a:extLst>
            </p:cNvPr>
            <p:cNvSpPr txBox="1"/>
            <p:nvPr/>
          </p:nvSpPr>
          <p:spPr>
            <a:xfrm>
              <a:off x="3323643" y="1023144"/>
              <a:ext cx="2870421" cy="830997"/>
            </a:xfrm>
            <a:prstGeom prst="rect">
              <a:avLst/>
            </a:prstGeom>
            <a:noFill/>
          </p:spPr>
          <p:txBody>
            <a:bodyPr wrap="square" rtlCol="0">
              <a:spAutoFit/>
            </a:bodyPr>
            <a:lstStyle/>
            <a:p>
              <a:r>
                <a:rPr lang="en-US" sz="4800">
                  <a:ln w="19050">
                    <a:solidFill>
                      <a:srgbClr val="FBFBFB"/>
                    </a:solidFill>
                  </a:ln>
                  <a:solidFill>
                    <a:srgbClr val="24A6B4"/>
                  </a:solidFill>
                  <a:latin typeface="SVN-Hole Hearted" panose="020B0A06020104020203" pitchFamily="34" charset="0"/>
                </a:rPr>
                <a:t>Luật</a:t>
              </a:r>
              <a:r>
                <a:rPr lang="en-US" sz="4800">
                  <a:ln w="19050">
                    <a:solidFill>
                      <a:srgbClr val="FBFBFB"/>
                    </a:solidFill>
                  </a:ln>
                  <a:solidFill>
                    <a:srgbClr val="BFF9FD"/>
                  </a:solidFill>
                  <a:latin typeface="SVN-Hole Hearted" panose="020B0A06020104020203" pitchFamily="34" charset="0"/>
                </a:rPr>
                <a:t> </a:t>
              </a:r>
              <a:r>
                <a:rPr lang="en-US" sz="4800">
                  <a:ln w="19050">
                    <a:solidFill>
                      <a:srgbClr val="FBFBFB"/>
                    </a:solidFill>
                  </a:ln>
                  <a:solidFill>
                    <a:srgbClr val="E89E4B"/>
                  </a:solidFill>
                  <a:latin typeface="SVN-Hole Hearted" panose="020B0A06020104020203" pitchFamily="34" charset="0"/>
                </a:rPr>
                <a:t>chơi</a:t>
              </a:r>
            </a:p>
          </p:txBody>
        </p:sp>
      </p:grpSp>
    </p:spTree>
    <p:extLst>
      <p:ext uri="{BB962C8B-B14F-4D97-AF65-F5344CB8AC3E}">
        <p14:creationId xmlns:p14="http://schemas.microsoft.com/office/powerpoint/2010/main" val="8792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5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Scale>
                                      <p:cBhvr>
                                        <p:cTn id="11"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4"/>
                                        </p:tgtEl>
                                        <p:attrNameLst>
                                          <p:attrName>ppt_x</p:attrName>
                                          <p:attrName>ppt_y</p:attrName>
                                        </p:attrNameLst>
                                      </p:cBhvr>
                                    </p:animMotion>
                                    <p:animEffect transition="in" filter="fade">
                                      <p:cBhvr>
                                        <p:cTn id="13" dur="1000"/>
                                        <p:tgtEl>
                                          <p:spTgt spid="4"/>
                                        </p:tgtEl>
                                      </p:cBhvr>
                                    </p:animEffec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par>
                          <p:cTn id="14" fill="hold">
                            <p:stCondLst>
                              <p:cond delay="3000"/>
                            </p:stCondLst>
                            <p:childTnLst>
                              <p:par>
                                <p:cTn id="15" presetID="26" presetClass="emph" presetSubtype="0" fill="hold" nodeType="afterEffect">
                                  <p:stCondLst>
                                    <p:cond delay="0"/>
                                  </p:stCondLst>
                                  <p:childTnLst>
                                    <p:animEffect transition="out" filter="fade">
                                      <p:cBhvr>
                                        <p:cTn id="16" dur="500" tmFilter="0, 0; .2, .5; .8, .5; 1, 0"/>
                                        <p:tgtEl>
                                          <p:spTgt spid="4"/>
                                        </p:tgtEl>
                                      </p:cBhvr>
                                    </p:animEffect>
                                    <p:animScale>
                                      <p:cBhvr>
                                        <p:cTn id="17" dur="250" autoRev="1" fill="hold"/>
                                        <p:tgtEl>
                                          <p:spTgt spid="4"/>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fltVal val="0"/>
                                          </p:val>
                                        </p:tav>
                                        <p:tav tm="100000">
                                          <p:val>
                                            <p:strVal val="#ppt_w"/>
                                          </p:val>
                                        </p:tav>
                                      </p:tavLst>
                                    </p:anim>
                                    <p:anim calcmode="lin" valueType="num">
                                      <p:cBhvr>
                                        <p:cTn id="23" dur="1000" fill="hold"/>
                                        <p:tgtEl>
                                          <p:spTgt spid="13"/>
                                        </p:tgtEl>
                                        <p:attrNameLst>
                                          <p:attrName>ppt_h</p:attrName>
                                        </p:attrNameLst>
                                      </p:cBhvr>
                                      <p:tavLst>
                                        <p:tav tm="0">
                                          <p:val>
                                            <p:fltVal val="0"/>
                                          </p:val>
                                        </p:tav>
                                        <p:tav tm="100000">
                                          <p:val>
                                            <p:strVal val="#ppt_h"/>
                                          </p:val>
                                        </p:tav>
                                      </p:tavLst>
                                    </p:anim>
                                    <p:anim calcmode="lin" valueType="num">
                                      <p:cBhvr>
                                        <p:cTn id="24" dur="1000" fill="hold"/>
                                        <p:tgtEl>
                                          <p:spTgt spid="13"/>
                                        </p:tgtEl>
                                        <p:attrNameLst>
                                          <p:attrName>style.rotation</p:attrName>
                                        </p:attrNameLst>
                                      </p:cBhvr>
                                      <p:tavLst>
                                        <p:tav tm="0">
                                          <p:val>
                                            <p:fltVal val="90"/>
                                          </p:val>
                                        </p:tav>
                                        <p:tav tm="100000">
                                          <p:val>
                                            <p:fltVal val="0"/>
                                          </p:val>
                                        </p:tav>
                                      </p:tavLst>
                                    </p:anim>
                                    <p:animEffect transition="in" filter="fade">
                                      <p:cBhvr>
                                        <p:cTn id="25" dur="10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9000" b="-9000"/>
          </a:stretch>
        </a:blipFill>
        <a:effectLst/>
      </p:bgPr>
    </p:bg>
    <p:spTree>
      <p:nvGrpSpPr>
        <p:cNvPr id="1" name="Shape 913"/>
        <p:cNvGrpSpPr/>
        <p:nvPr/>
      </p:nvGrpSpPr>
      <p:grpSpPr>
        <a:xfrm>
          <a:off x="0" y="0"/>
          <a:ext cx="0" cy="0"/>
          <a:chOff x="0" y="0"/>
          <a:chExt cx="0" cy="0"/>
        </a:xfrm>
      </p:grpSpPr>
      <p:grpSp>
        <p:nvGrpSpPr>
          <p:cNvPr id="7" name="Nhóm 6">
            <a:extLst>
              <a:ext uri="{FF2B5EF4-FFF2-40B4-BE49-F238E27FC236}">
                <a16:creationId xmlns="" xmlns:a16="http://schemas.microsoft.com/office/drawing/2014/main" id="{EFF32480-201E-9B39-526E-C24D60D37BB4}"/>
              </a:ext>
            </a:extLst>
          </p:cNvPr>
          <p:cNvGrpSpPr/>
          <p:nvPr/>
        </p:nvGrpSpPr>
        <p:grpSpPr>
          <a:xfrm>
            <a:off x="1607197" y="100740"/>
            <a:ext cx="6053592" cy="1456840"/>
            <a:chOff x="1311965" y="1"/>
            <a:chExt cx="6053592" cy="1456840"/>
          </a:xfrm>
        </p:grpSpPr>
        <p:pic>
          <p:nvPicPr>
            <p:cNvPr id="5" name="Picture 9" descr="Shape&#10;&#10;Description automatically generated">
              <a:extLst>
                <a:ext uri="{FF2B5EF4-FFF2-40B4-BE49-F238E27FC236}">
                  <a16:creationId xmlns="" xmlns:a16="http://schemas.microsoft.com/office/drawing/2014/main" id="{1AEE665E-658E-B21F-2AB2-079F1DC471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1965" y="1"/>
              <a:ext cx="6053592" cy="1456840"/>
            </a:xfrm>
            <a:prstGeom prst="rect">
              <a:avLst/>
            </a:prstGeom>
          </p:spPr>
        </p:pic>
        <p:sp>
          <p:nvSpPr>
            <p:cNvPr id="6" name="Hộp Văn bản 5">
              <a:extLst>
                <a:ext uri="{FF2B5EF4-FFF2-40B4-BE49-F238E27FC236}">
                  <a16:creationId xmlns="" xmlns:a16="http://schemas.microsoft.com/office/drawing/2014/main" id="{F2608E15-42CE-9AF3-10DA-8A374FEEB7C5}"/>
                </a:ext>
              </a:extLst>
            </p:cNvPr>
            <p:cNvSpPr txBox="1"/>
            <p:nvPr/>
          </p:nvSpPr>
          <p:spPr>
            <a:xfrm>
              <a:off x="1906291" y="251367"/>
              <a:ext cx="5331417" cy="954107"/>
            </a:xfrm>
            <a:prstGeom prst="rect">
              <a:avLst/>
            </a:prstGeom>
            <a:noFill/>
          </p:spPr>
          <p:txBody>
            <a:bodyPr wrap="square" rtlCol="0">
              <a:spAutoFit/>
            </a:bodyPr>
            <a:lstStyle/>
            <a:p>
              <a:r>
                <a:rPr lang="en-US" sz="2800" b="1" dirty="0" err="1">
                  <a:solidFill>
                    <a:srgbClr val="FF0000"/>
                  </a:solidFill>
                  <a:latin typeface="Calibri" panose="020F0502020204030204" pitchFamily="34" charset="0"/>
                  <a:cs typeface="Calibri" panose="020F0502020204030204" pitchFamily="34" charset="0"/>
                </a:rPr>
                <a:t>Nói</a:t>
              </a:r>
              <a:r>
                <a:rPr lang="en-US" sz="2800" b="1" dirty="0">
                  <a:solidFill>
                    <a:srgbClr val="FF0000"/>
                  </a:solidFill>
                  <a:latin typeface="Calibri" panose="020F0502020204030204" pitchFamily="34" charset="0"/>
                  <a:cs typeface="Calibri" panose="020F0502020204030204" pitchFamily="34" charset="0"/>
                </a:rPr>
                <a:t> 1 – 2 </a:t>
              </a:r>
              <a:r>
                <a:rPr lang="en-US" sz="2800" b="1" dirty="0" err="1">
                  <a:solidFill>
                    <a:srgbClr val="FF0000"/>
                  </a:solidFill>
                  <a:latin typeface="Calibri" panose="020F0502020204030204" pitchFamily="34" charset="0"/>
                  <a:cs typeface="Calibri" panose="020F0502020204030204" pitchFamily="34" charset="0"/>
                </a:rPr>
                <a:t>câu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có</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hình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ảnh</a:t>
              </a:r>
              <a:r>
                <a:rPr lang="en-US" sz="2800" b="1" dirty="0">
                  <a:solidFill>
                    <a:srgbClr val="FF0000"/>
                  </a:solidFill>
                  <a:latin typeface="Calibri" panose="020F0502020204030204" pitchFamily="34" charset="0"/>
                  <a:cs typeface="Calibri" panose="020F0502020204030204" pitchFamily="34" charset="0"/>
                </a:rPr>
                <a:t> so </a:t>
              </a:r>
              <a:r>
                <a:rPr lang="en-US" sz="2800" b="1" dirty="0" err="1">
                  <a:solidFill>
                    <a:srgbClr val="FF0000"/>
                  </a:solidFill>
                  <a:latin typeface="Calibri" panose="020F0502020204030204" pitchFamily="34" charset="0"/>
                  <a:cs typeface="Calibri" panose="020F0502020204030204" pitchFamily="34" charset="0"/>
                </a:rPr>
                <a:t>sánh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về</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một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sự</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vật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trong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bài</a:t>
              </a:r>
              <a:r>
                <a:rPr lang="en-US" sz="2800" b="1" dirty="0">
                  <a:solidFill>
                    <a:srgbClr val="FF0000"/>
                  </a:solidFill>
                  <a:latin typeface="Calibri" panose="020F0502020204030204" pitchFamily="34" charset="0"/>
                  <a:cs typeface="Calibri" panose="020F0502020204030204" pitchFamily="34" charset="0"/>
                </a:rPr>
                <a:t> </a:t>
              </a:r>
              <a:r>
                <a:rPr lang="en-US" sz="2800" b="1" dirty="0" err="1" smtClean="0">
                  <a:solidFill>
                    <a:srgbClr val="FF0000"/>
                  </a:solidFill>
                  <a:latin typeface="Calibri" panose="020F0502020204030204" pitchFamily="34" charset="0"/>
                  <a:cs typeface="Calibri" panose="020F0502020204030204" pitchFamily="34" charset="0"/>
                </a:rPr>
                <a:t>học</a:t>
              </a:r>
              <a:r>
                <a:rPr lang="en-US" sz="2800" b="1" dirty="0" smtClean="0">
                  <a:solidFill>
                    <a:srgbClr val="FF0000"/>
                  </a:solidFill>
                  <a:latin typeface="Calibri" panose="020F0502020204030204" pitchFamily="34" charset="0"/>
                  <a:cs typeface="Calibri" panose="020F0502020204030204" pitchFamily="34" charset="0"/>
                </a:rPr>
                <a:t>.</a:t>
              </a:r>
              <a:endParaRPr lang="en-US" sz="2800" b="1" dirty="0">
                <a:solidFill>
                  <a:srgbClr val="FF0000"/>
                </a:solidFill>
                <a:latin typeface="Calibri" panose="020F0502020204030204" pitchFamily="34" charset="0"/>
                <a:cs typeface="Calibri" panose="020F0502020204030204" pitchFamily="34" charset="0"/>
              </a:endParaRPr>
            </a:p>
          </p:txBody>
        </p:sp>
      </p:grpSp>
      <p:pic>
        <p:nvPicPr>
          <p:cNvPr id="9" name="Hình ảnh 8" descr="Ảnh có chứa mẫu họa&#10;&#10;Mô tả được tạo tự động">
            <a:extLst>
              <a:ext uri="{FF2B5EF4-FFF2-40B4-BE49-F238E27FC236}">
                <a16:creationId xmlns="" xmlns:a16="http://schemas.microsoft.com/office/drawing/2014/main" id="{A29443D9-A19B-5D9A-73B4-2C53AFB292B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362" b="99728" l="286" r="97429">
                        <a14:foregroundMark x1="4714" y1="19346" x2="5429" y2="39237"/>
                        <a14:foregroundMark x1="5571" y1="71390" x2="10286" y2="82289"/>
                        <a14:foregroundMark x1="10286" y1="82289" x2="17857" y2="91008"/>
                        <a14:foregroundMark x1="17857" y1="91008" x2="19000" y2="91281"/>
                        <a14:foregroundMark x1="17000" y1="92098" x2="24857" y2="93188"/>
                        <a14:foregroundMark x1="24857" y1="93188" x2="41429" y2="92643"/>
                        <a14:foregroundMark x1="41429" y1="92643" x2="45571" y2="92916"/>
                        <a14:foregroundMark x1="50571" y1="94278" x2="70571" y2="95368"/>
                        <a14:foregroundMark x1="41429" y1="21798" x2="55000" y2="26431"/>
                        <a14:foregroundMark x1="36000" y1="9809" x2="46429" y2="9537"/>
                        <a14:foregroundMark x1="46429" y1="9537" x2="58000" y2="19891"/>
                        <a14:foregroundMark x1="58000" y1="19891" x2="84143" y2="31063"/>
                        <a14:foregroundMark x1="84143" y1="31063" x2="92286" y2="47411"/>
                        <a14:foregroundMark x1="92286" y1="47411" x2="97571" y2="46049"/>
                        <a14:foregroundMark x1="15429" y1="11444" x2="26143" y2="26975"/>
                        <a14:foregroundMark x1="11429" y1="40599" x2="29143" y2="30790"/>
                        <a14:foregroundMark x1="29143" y1="30790" x2="29286" y2="30790"/>
                        <a14:foregroundMark x1="17429" y1="50409" x2="25143" y2="44414"/>
                        <a14:foregroundMark x1="21000" y1="46049" x2="15143" y2="50409"/>
                        <a14:foregroundMark x1="19143" y1="50681" x2="24000" y2="46866"/>
                        <a14:foregroundMark x1="22286" y1="28338" x2="26000" y2="38147"/>
                        <a14:foregroundMark x1="22429" y1="24796" x2="30000" y2="37330"/>
                        <a14:foregroundMark x1="38714" y1="26703" x2="39714" y2="38147"/>
                        <a14:foregroundMark x1="41571" y1="30790" x2="46000" y2="46049"/>
                        <a14:foregroundMark x1="50714" y1="32425" x2="54429" y2="42234"/>
                        <a14:foregroundMark x1="51857" y1="31063" x2="52714" y2="44414"/>
                        <a14:foregroundMark x1="50286" y1="29700" x2="55571" y2="35422"/>
                        <a14:foregroundMark x1="39714" y1="47139" x2="46571" y2="49046"/>
                        <a14:foregroundMark x1="39571" y1="6540" x2="45286" y2="3815"/>
                        <a14:foregroundMark x1="91714" y1="33515" x2="91857" y2="39782"/>
                        <a14:foregroundMark x1="89857" y1="35150" x2="91857" y2="37330"/>
                        <a14:foregroundMark x1="12714" y1="93188" x2="24857" y2="96185"/>
                        <a14:foregroundMark x1="13571" y1="96458" x2="15286" y2="99728"/>
                        <a14:foregroundMark x1="34286" y1="98638" x2="41429" y2="99183"/>
                        <a14:foregroundMark x1="41429" y1="99183" x2="53714" y2="98093"/>
                        <a14:foregroundMark x1="45571" y1="91826" x2="70286" y2="91281"/>
                        <a14:foregroundMark x1="70286" y1="91281" x2="70286" y2="91281"/>
                        <a14:foregroundMark x1="70429" y1="89646" x2="76857" y2="92916"/>
                        <a14:foregroundMark x1="72143" y1="96730" x2="79000" y2="97548"/>
                        <a14:foregroundMark x1="78000" y1="88828" x2="79571" y2="99455"/>
                        <a14:foregroundMark x1="78714" y1="89918" x2="80286" y2="97548"/>
                        <a14:foregroundMark x1="79286" y1="88283" x2="79857" y2="96185"/>
                        <a14:foregroundMark x1="79857" y1="89373" x2="79857" y2="91826"/>
                        <a14:foregroundMark x1="79286" y1="89373" x2="80286" y2="88283"/>
                        <a14:foregroundMark x1="80143" y1="96458" x2="81429" y2="95640"/>
                        <a14:foregroundMark x1="80429" y1="98093" x2="80429" y2="98093"/>
                        <a14:foregroundMark x1="80000" y1="89646" x2="80429" y2="88556"/>
                        <a14:foregroundMark x1="16714" y1="3815" x2="19286" y2="2180"/>
                        <a14:foregroundMark x1="286" y1="70845" x2="1000" y2="72480"/>
                        <a14:foregroundMark x1="37857" y1="1362" x2="40286" y2="3270"/>
                      </a14:backgroundRemoval>
                    </a14:imgEffect>
                  </a14:imgLayer>
                </a14:imgProps>
              </a:ext>
            </a:extLst>
          </a:blip>
          <a:stretch>
            <a:fillRect/>
          </a:stretch>
        </p:blipFill>
        <p:spPr>
          <a:xfrm>
            <a:off x="2050427" y="1323505"/>
            <a:ext cx="5379526" cy="28204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ox(in)">
                                      <p:cBhvr>
                                        <p:cTn id="11" dur="20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pic>
        <p:nvPicPr>
          <p:cNvPr id="6" name="Picture 7" descr="A picture containing queen, clipart, vector graphics&#10;&#10;Description automatically generated">
            <a:extLst>
              <a:ext uri="{FF2B5EF4-FFF2-40B4-BE49-F238E27FC236}">
                <a16:creationId xmlns="" xmlns:a16="http://schemas.microsoft.com/office/drawing/2014/main" id="{94A5460C-2BCA-0095-A7DB-2E851598BA3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042" b="45958" l="3072" r="27648">
                        <a14:foregroundMark x1="13123" y1="12369" x2="16977" y2="21706"/>
                        <a14:foregroundMark x1="14605" y1="14390" x2="15953" y2="18957"/>
                        <a14:foregroundMark x1="17219" y1="15764" x2="19025" y2="19644"/>
                        <a14:foregroundMark x1="19240" y1="16936" x2="19240" y2="16936"/>
                        <a14:foregroundMark x1="19806" y1="10994" x2="20264" y2="18795"/>
                        <a14:foregroundMark x1="20264" y1="14713" x2="19348" y2="18108"/>
                        <a14:foregroundMark x1="18782" y1="25424" x2="17893" y2="27648"/>
                        <a14:foregroundMark x1="18566" y1="43937" x2="18566" y2="45958"/>
                        <a14:foregroundMark x1="13824" y1="10307" x2="14147" y2="10307"/>
                        <a14:foregroundMark x1="17893" y1="4042" x2="16761" y2="4365"/>
                      </a14:backgroundRemoval>
                    </a14:imgEffect>
                  </a14:imgLayer>
                </a14:imgProps>
              </a:ext>
              <a:ext uri="{28A0092B-C50C-407E-A947-70E740481C1C}">
                <a14:useLocalDpi xmlns:a14="http://schemas.microsoft.com/office/drawing/2010/main" val="0"/>
              </a:ext>
            </a:extLst>
          </a:blip>
          <a:srcRect r="69252" b="50772"/>
          <a:stretch/>
        </p:blipFill>
        <p:spPr>
          <a:xfrm>
            <a:off x="5003237" y="1779216"/>
            <a:ext cx="3347864" cy="3573640"/>
          </a:xfrm>
          <a:prstGeom prst="rect">
            <a:avLst/>
          </a:prstGeom>
        </p:spPr>
      </p:pic>
      <p:pic>
        <p:nvPicPr>
          <p:cNvPr id="7" name="Picture 4">
            <a:extLst>
              <a:ext uri="{FF2B5EF4-FFF2-40B4-BE49-F238E27FC236}">
                <a16:creationId xmlns="" xmlns:a16="http://schemas.microsoft.com/office/drawing/2014/main" id="{74AD7AD4-8B8C-FFB6-1116-7D7F5B06C7F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237705" flipH="1">
            <a:off x="1569079" y="950954"/>
            <a:ext cx="4270098" cy="3167963"/>
          </a:xfrm>
          <a:prstGeom prst="rect">
            <a:avLst/>
          </a:prstGeom>
        </p:spPr>
      </p:pic>
      <p:sp>
        <p:nvSpPr>
          <p:cNvPr id="8" name="TextBox 250">
            <a:extLst>
              <a:ext uri="{FF2B5EF4-FFF2-40B4-BE49-F238E27FC236}">
                <a16:creationId xmlns="" xmlns:a16="http://schemas.microsoft.com/office/drawing/2014/main" id="{4651A8D8-3594-81C0-4BE8-71EA3EC8DEE6}"/>
              </a:ext>
            </a:extLst>
          </p:cNvPr>
          <p:cNvSpPr txBox="1"/>
          <p:nvPr/>
        </p:nvSpPr>
        <p:spPr>
          <a:xfrm>
            <a:off x="1872827" y="1528182"/>
            <a:ext cx="3637937" cy="2062103"/>
          </a:xfrm>
          <a:prstGeom prst="rect">
            <a:avLst/>
          </a:prstGeom>
          <a:noFill/>
        </p:spPr>
        <p:txBody>
          <a:bodyPr wrap="square">
            <a:spAutoFit/>
          </a:bodyPr>
          <a:lstStyle/>
          <a:p>
            <a:pPr lvl="0" algn="ctr">
              <a:buClrTx/>
              <a:defRPr/>
            </a:pPr>
            <a:r>
              <a:rPr kumimoji="0" lang="en-US" sz="32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r>
              <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hãy</a:t>
            </a:r>
            <a:r>
              <a:rPr kumimoji="0" lang="en-US" sz="32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nêu</a:t>
            </a:r>
            <a:r>
              <a:rPr kumimoji="0" lang="en-US" sz="32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lang="en-US" sz="3200" b="1" dirty="0">
                <a:solidFill>
                  <a:srgbClr val="002060"/>
                </a:solidFill>
                <a:latin typeface="Calibri" panose="020F0502020204030204" pitchFamily="34" charset="0"/>
                <a:ea typeface="+mn-ea"/>
                <a:cs typeface="Calibri" panose="020F0502020204030204" pitchFamily="34" charset="0"/>
              </a:rPr>
              <a:t>c</a:t>
            </a:r>
            <a:r>
              <a:rPr kumimoji="0" lang="en-US" sz="32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ác</a:t>
            </a:r>
            <a:r>
              <a:rPr kumimoji="0" lang="en-US" sz="32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endParaRPr kumimoji="0" lang="en-US" sz="3200" b="1" i="0" u="none" strike="noStrike" kern="0" cap="none" spc="0" normalizeH="0" noProof="0" dirty="0" smtClean="0">
              <a:ln>
                <a:noFill/>
              </a:ln>
              <a:solidFill>
                <a:srgbClr val="002060"/>
              </a:solidFill>
              <a:effectLst/>
              <a:uLnTx/>
              <a:uFillTx/>
              <a:latin typeface="Calibri" panose="020F0502020204030204" pitchFamily="34" charset="0"/>
              <a:ea typeface="+mn-ea"/>
              <a:cs typeface="Calibri" panose="020F0502020204030204" pitchFamily="34" charset="0"/>
            </a:endParaRPr>
          </a:p>
          <a:p>
            <a:pPr lvl="0" algn="ctr">
              <a:buClrTx/>
              <a:defRPr/>
            </a:pPr>
            <a:r>
              <a:rPr kumimoji="0" lang="en-US" sz="3200" b="1" i="0" u="none" strike="noStrike" kern="0" cap="none" spc="0" normalizeH="0" noProof="0" dirty="0" err="1" smtClean="0">
                <a:ln>
                  <a:noFill/>
                </a:ln>
                <a:solidFill>
                  <a:srgbClr val="002060"/>
                </a:solidFill>
                <a:effectLst/>
                <a:uLnTx/>
                <a:uFillTx/>
                <a:latin typeface="Calibri" panose="020F0502020204030204" pitchFamily="34" charset="0"/>
                <a:ea typeface="+mn-ea"/>
                <a:cs typeface="Calibri" panose="020F0502020204030204" pitchFamily="34" charset="0"/>
              </a:rPr>
              <a:t>hình</a:t>
            </a:r>
            <a:r>
              <a:rPr kumimoji="0" lang="en-US" sz="3200" b="1" i="0" u="none" strike="noStrike" kern="0" cap="none" spc="0" normalizeH="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ảnh</a:t>
            </a:r>
            <a:r>
              <a:rPr kumimoji="0" lang="en-US" sz="32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so </a:t>
            </a:r>
            <a:r>
              <a:rPr kumimoji="0" lang="en-US" sz="32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sánh</a:t>
            </a:r>
            <a:r>
              <a:rPr kumimoji="0" lang="en-US" sz="32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có</a:t>
            </a:r>
            <a:r>
              <a:rPr kumimoji="0" lang="en-US" sz="32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trong</a:t>
            </a:r>
            <a:r>
              <a:rPr kumimoji="0" lang="en-US" sz="32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en-US" sz="32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endParaRPr kumimoji="0" lang="en-US" sz="3200" b="1" i="0" u="none" strike="noStrike" kern="0" cap="none" spc="0" normalizeH="0" noProof="0" dirty="0" smtClean="0">
              <a:ln>
                <a:noFill/>
              </a:ln>
              <a:solidFill>
                <a:srgbClr val="002060"/>
              </a:solidFill>
              <a:effectLst/>
              <a:uLnTx/>
              <a:uFillTx/>
              <a:latin typeface="Calibri" panose="020F0502020204030204" pitchFamily="34" charset="0"/>
              <a:ea typeface="+mn-ea"/>
              <a:cs typeface="Calibri" panose="020F0502020204030204" pitchFamily="34" charset="0"/>
            </a:endParaRPr>
          </a:p>
          <a:p>
            <a:pPr lvl="0" algn="ctr">
              <a:buClrTx/>
              <a:defRPr/>
            </a:pPr>
            <a:r>
              <a:rPr kumimoji="0" lang="en-US" sz="3200" b="1" i="1" u="none" strike="noStrike" kern="0" cap="none" spc="0" normalizeH="0" noProof="0" dirty="0" err="1" smtClean="0">
                <a:ln>
                  <a:noFill/>
                </a:ln>
                <a:solidFill>
                  <a:srgbClr val="002060"/>
                </a:solidFill>
                <a:effectLst/>
                <a:uLnTx/>
                <a:uFillTx/>
                <a:latin typeface="Calibri" panose="020F0502020204030204" pitchFamily="34" charset="0"/>
                <a:ea typeface="+mn-ea"/>
                <a:cs typeface="Calibri" panose="020F0502020204030204" pitchFamily="34" charset="0"/>
              </a:rPr>
              <a:t>Mùa</a:t>
            </a:r>
            <a:r>
              <a:rPr kumimoji="0" lang="en-US" sz="3200" b="1" i="1" u="none" strike="noStrike" kern="0" cap="none" spc="0" normalizeH="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xuân</a:t>
            </a:r>
            <a:r>
              <a:rPr kumimoji="0" lang="en-US" sz="3200" b="1" i="1"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đã</a:t>
            </a:r>
            <a:r>
              <a:rPr kumimoji="0" lang="en-US" sz="3200" b="1" i="1"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3200" b="1" i="1"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3200" b="1" i="1"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13" name="Hộp Văn bản 12">
            <a:extLst>
              <a:ext uri="{FF2B5EF4-FFF2-40B4-BE49-F238E27FC236}">
                <a16:creationId xmlns="" xmlns:a16="http://schemas.microsoft.com/office/drawing/2014/main" id="{CA192901-E70C-DA50-AA70-1EF340DF796A}"/>
              </a:ext>
            </a:extLst>
          </p:cNvPr>
          <p:cNvSpPr txBox="1"/>
          <p:nvPr/>
        </p:nvSpPr>
        <p:spPr>
          <a:xfrm>
            <a:off x="2729965" y="0"/>
            <a:ext cx="3260130" cy="830997"/>
          </a:xfrm>
          <a:custGeom>
            <a:avLst/>
            <a:gdLst>
              <a:gd name="connsiteX0" fmla="*/ 0 w 2846566"/>
              <a:gd name="connsiteY0" fmla="*/ 0 h 830997"/>
              <a:gd name="connsiteX1" fmla="*/ 2846566 w 2846566"/>
              <a:gd name="connsiteY1" fmla="*/ 0 h 830997"/>
              <a:gd name="connsiteX2" fmla="*/ 2846566 w 2846566"/>
              <a:gd name="connsiteY2" fmla="*/ 830997 h 830997"/>
              <a:gd name="connsiteX3" fmla="*/ 0 w 2846566"/>
              <a:gd name="connsiteY3" fmla="*/ 830997 h 830997"/>
              <a:gd name="connsiteX4" fmla="*/ 0 w 2846566"/>
              <a:gd name="connsiteY4" fmla="*/ 0 h 830997"/>
              <a:gd name="connsiteX0" fmla="*/ 16 w 2846582"/>
              <a:gd name="connsiteY0" fmla="*/ 0 h 830997"/>
              <a:gd name="connsiteX1" fmla="*/ 2846582 w 2846582"/>
              <a:gd name="connsiteY1" fmla="*/ 0 h 830997"/>
              <a:gd name="connsiteX2" fmla="*/ 2846582 w 2846582"/>
              <a:gd name="connsiteY2" fmla="*/ 830997 h 830997"/>
              <a:gd name="connsiteX3" fmla="*/ 16 w 2846582"/>
              <a:gd name="connsiteY3" fmla="*/ 830997 h 830997"/>
              <a:gd name="connsiteX4" fmla="*/ 318067 w 2846582"/>
              <a:gd name="connsiteY4" fmla="*/ 357141 h 830997"/>
              <a:gd name="connsiteX5" fmla="*/ 16 w 2846582"/>
              <a:gd name="connsiteY5" fmla="*/ 0 h 830997"/>
              <a:gd name="connsiteX0" fmla="*/ 16 w 2846582"/>
              <a:gd name="connsiteY0" fmla="*/ 0 h 830997"/>
              <a:gd name="connsiteX1" fmla="*/ 2846582 w 2846582"/>
              <a:gd name="connsiteY1" fmla="*/ 0 h 830997"/>
              <a:gd name="connsiteX2" fmla="*/ 2504676 w 2846582"/>
              <a:gd name="connsiteY2" fmla="*/ 365092 h 830997"/>
              <a:gd name="connsiteX3" fmla="*/ 2846582 w 2846582"/>
              <a:gd name="connsiteY3" fmla="*/ 830997 h 830997"/>
              <a:gd name="connsiteX4" fmla="*/ 16 w 2846582"/>
              <a:gd name="connsiteY4" fmla="*/ 830997 h 830997"/>
              <a:gd name="connsiteX5" fmla="*/ 318067 w 2846582"/>
              <a:gd name="connsiteY5" fmla="*/ 357141 h 830997"/>
              <a:gd name="connsiteX6" fmla="*/ 16 w 2846582"/>
              <a:gd name="connsiteY6"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6582" h="830997">
                <a:moveTo>
                  <a:pt x="16" y="0"/>
                </a:moveTo>
                <a:lnTo>
                  <a:pt x="2846582" y="0"/>
                </a:lnTo>
                <a:cubicBezTo>
                  <a:pt x="2843932" y="121697"/>
                  <a:pt x="2507326" y="243395"/>
                  <a:pt x="2504676" y="365092"/>
                </a:cubicBezTo>
                <a:lnTo>
                  <a:pt x="2846582" y="830997"/>
                </a:lnTo>
                <a:lnTo>
                  <a:pt x="16" y="830997"/>
                </a:lnTo>
                <a:cubicBezTo>
                  <a:pt x="-2635" y="673045"/>
                  <a:pt x="320718" y="515093"/>
                  <a:pt x="318067" y="357141"/>
                </a:cubicBezTo>
                <a:lnTo>
                  <a:pt x="16" y="0"/>
                </a:lnTo>
                <a:close/>
              </a:path>
            </a:pathLst>
          </a:custGeom>
          <a:solidFill>
            <a:schemeClr val="accent3">
              <a:lumMod val="20000"/>
              <a:lumOff val="80000"/>
            </a:schemeClr>
          </a:solidFill>
          <a:ln w="28575">
            <a:solidFill>
              <a:schemeClr val="tx1"/>
            </a:solidFill>
          </a:ln>
        </p:spPr>
        <p:txBody>
          <a:bodyPr wrap="square" rtlCol="0">
            <a:spAutoFit/>
          </a:bodyPr>
          <a:lstStyle/>
          <a:p>
            <a:pPr algn="ctr"/>
            <a:r>
              <a:rPr lang="en-US" sz="4800">
                <a:solidFill>
                  <a:schemeClr val="accent2"/>
                </a:solidFill>
                <a:latin typeface="SVN-Poky's" panose="020B0606040200020203" pitchFamily="34" charset="0"/>
              </a:rPr>
              <a:t>N</a:t>
            </a:r>
            <a:r>
              <a:rPr lang="en-US" sz="4800">
                <a:solidFill>
                  <a:schemeClr val="accent6">
                    <a:lumMod val="60000"/>
                    <a:lumOff val="40000"/>
                  </a:schemeClr>
                </a:solidFill>
                <a:latin typeface="SVN-Poky's" panose="020B0606040200020203" pitchFamily="34" charset="0"/>
              </a:rPr>
              <a:t>h</a:t>
            </a:r>
            <a:r>
              <a:rPr lang="en-US" sz="4800">
                <a:solidFill>
                  <a:schemeClr val="accent4">
                    <a:lumMod val="75000"/>
                  </a:schemeClr>
                </a:solidFill>
                <a:latin typeface="SVN-Poky's" panose="020B0606040200020203" pitchFamily="34" charset="0"/>
              </a:rPr>
              <a:t>ắ</a:t>
            </a:r>
            <a:r>
              <a:rPr lang="en-US" sz="4800">
                <a:solidFill>
                  <a:srgbClr val="00B0F0"/>
                </a:solidFill>
                <a:latin typeface="SVN-Poky's" panose="020B0606040200020203" pitchFamily="34" charset="0"/>
              </a:rPr>
              <a:t>c</a:t>
            </a:r>
            <a:r>
              <a:rPr lang="en-US" sz="4800">
                <a:solidFill>
                  <a:schemeClr val="accent5">
                    <a:lumMod val="50000"/>
                  </a:schemeClr>
                </a:solidFill>
                <a:latin typeface="SVN-Poky's" panose="020B0606040200020203" pitchFamily="34" charset="0"/>
              </a:rPr>
              <a:t> </a:t>
            </a:r>
            <a:r>
              <a:rPr lang="en-US" sz="4800">
                <a:solidFill>
                  <a:srgbClr val="7030A0"/>
                </a:solidFill>
                <a:latin typeface="SVN-Poky's" panose="020B0606040200020203" pitchFamily="34" charset="0"/>
              </a:rPr>
              <a:t>l</a:t>
            </a:r>
            <a:r>
              <a:rPr lang="en-US" sz="4800">
                <a:solidFill>
                  <a:srgbClr val="EC2C67"/>
                </a:solidFill>
                <a:latin typeface="SVN-Poky's" panose="020B0606040200020203" pitchFamily="34" charset="0"/>
              </a:rPr>
              <a:t>ạ</a:t>
            </a:r>
            <a:r>
              <a:rPr lang="en-US" sz="4800">
                <a:solidFill>
                  <a:srgbClr val="92D050"/>
                </a:solidFill>
                <a:latin typeface="SVN-Poky's" panose="020B0606040200020203" pitchFamily="34" charset="0"/>
              </a:rPr>
              <a:t>i</a:t>
            </a:r>
          </a:p>
        </p:txBody>
      </p:sp>
    </p:spTree>
    <p:extLst>
      <p:ext uri="{BB962C8B-B14F-4D97-AF65-F5344CB8AC3E}">
        <p14:creationId xmlns:p14="http://schemas.microsoft.com/office/powerpoint/2010/main" val="375089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49" presetClass="entr" presetSubtype="0"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 calcmode="lin" valueType="num">
                                      <p:cBhvr>
                                        <p:cTn id="17" dur="500" fill="hold"/>
                                        <p:tgtEl>
                                          <p:spTgt spid="7"/>
                                        </p:tgtEl>
                                        <p:attrNameLst>
                                          <p:attrName>style.rotation</p:attrName>
                                        </p:attrNameLst>
                                      </p:cBhvr>
                                      <p:tavLst>
                                        <p:tav tm="0">
                                          <p:val>
                                            <p:fltVal val="360"/>
                                          </p:val>
                                        </p:tav>
                                        <p:tav tm="100000">
                                          <p:val>
                                            <p:fltVal val="0"/>
                                          </p:val>
                                        </p:tav>
                                      </p:tavLst>
                                    </p:anim>
                                    <p:animEffect transition="in" filter="fade">
                                      <p:cBhvr>
                                        <p:cTn id="18" dur="500"/>
                                        <p:tgtEl>
                                          <p:spTgt spid="7"/>
                                        </p:tgtEl>
                                      </p:cBhvr>
                                    </p:animEffect>
                                  </p:childTnLst>
                                </p:cTn>
                              </p:par>
                            </p:childTnLst>
                          </p:cTn>
                        </p:par>
                        <p:par>
                          <p:cTn id="19" fill="hold">
                            <p:stCondLst>
                              <p:cond delay="500"/>
                            </p:stCondLst>
                            <p:childTnLst>
                              <p:par>
                                <p:cTn id="20" presetID="49" presetClass="entr" presetSubtype="0" decel="10000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 calcmode="lin" valueType="num">
                                      <p:cBhvr>
                                        <p:cTn id="24" dur="500" fill="hold"/>
                                        <p:tgtEl>
                                          <p:spTgt spid="8"/>
                                        </p:tgtEl>
                                        <p:attrNameLst>
                                          <p:attrName>style.rotation</p:attrName>
                                        </p:attrNameLst>
                                      </p:cBhvr>
                                      <p:tavLst>
                                        <p:tav tm="0">
                                          <p:val>
                                            <p:fltVal val="360"/>
                                          </p:val>
                                        </p:tav>
                                        <p:tav tm="100000">
                                          <p:val>
                                            <p:fltVal val="0"/>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a:extLst>
              <a:ext uri="{FF2B5EF4-FFF2-40B4-BE49-F238E27FC236}">
                <a16:creationId xmlns="" xmlns:a16="http://schemas.microsoft.com/office/drawing/2014/main" id="{F237E8B9-11D4-E9FA-09B2-8332AB7A0573}"/>
              </a:ext>
            </a:extLst>
          </p:cNvPr>
          <p:cNvSpPr/>
          <p:nvPr/>
        </p:nvSpPr>
        <p:spPr>
          <a:xfrm>
            <a:off x="333213" y="0"/>
            <a:ext cx="8369085" cy="2913681"/>
          </a:xfrm>
          <a:prstGeom prst="roundRect">
            <a:avLst>
              <a:gd name="adj" fmla="val 10816"/>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2800" b="1" i="0" dirty="0">
                <a:solidFill>
                  <a:schemeClr val="tx1"/>
                </a:solidFill>
                <a:effectLst/>
                <a:latin typeface="Calibri" panose="020F0502020204030204" pitchFamily="34" charset="0"/>
                <a:cs typeface="Calibri" panose="020F0502020204030204" pitchFamily="34" charset="0"/>
              </a:rPr>
              <a:t>Mây như một đàn cừu tản đi và dưới bầu trời quang </a:t>
            </a:r>
            <a:r>
              <a:rPr lang="vi-VN" sz="2800" b="1" i="0" dirty="0" smtClean="0">
                <a:solidFill>
                  <a:schemeClr val="tx1"/>
                </a:solidFill>
                <a:effectLst/>
                <a:latin typeface="Calibri" panose="020F0502020204030204" pitchFamily="34" charset="0"/>
                <a:cs typeface="Calibri" panose="020F0502020204030204" pitchFamily="34" charset="0"/>
              </a:rPr>
              <a:t>đãng</a:t>
            </a:r>
            <a:r>
              <a:rPr lang="en-US" sz="2800" b="1" i="0" dirty="0" smtClean="0">
                <a:solidFill>
                  <a:schemeClr val="tx1"/>
                </a:solidFill>
                <a:effectLst/>
                <a:latin typeface="Calibri" panose="020F0502020204030204" pitchFamily="34" charset="0"/>
                <a:cs typeface="Calibri" panose="020F0502020204030204" pitchFamily="34" charset="0"/>
              </a:rPr>
              <a:t>.</a:t>
            </a:r>
            <a:endParaRPr lang="en-US" sz="2800" b="1" i="0" dirty="0">
              <a:solidFill>
                <a:schemeClr val="tx1"/>
              </a:solidFill>
              <a:effectLst/>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2800" b="1" dirty="0">
                <a:solidFill>
                  <a:schemeClr val="tx1"/>
                </a:solidFill>
                <a:latin typeface="Calibri" panose="020F0502020204030204" pitchFamily="34" charset="0"/>
                <a:cs typeface="Calibri" panose="020F0502020204030204" pitchFamily="34" charset="0"/>
              </a:rPr>
              <a:t>M</a:t>
            </a:r>
            <a:r>
              <a:rPr lang="vi-VN" sz="2800" b="1" i="0" dirty="0">
                <a:solidFill>
                  <a:schemeClr val="tx1"/>
                </a:solidFill>
                <a:effectLst/>
                <a:latin typeface="Calibri" panose="020F0502020204030204" pitchFamily="34" charset="0"/>
                <a:cs typeface="Calibri" panose="020F0502020204030204" pitchFamily="34" charset="0"/>
              </a:rPr>
              <a:t>uôn loài trên mặt đất như hồi </a:t>
            </a:r>
            <a:r>
              <a:rPr lang="vi-VN" sz="2800" b="1" i="0" dirty="0" smtClean="0">
                <a:solidFill>
                  <a:schemeClr val="tx1"/>
                </a:solidFill>
                <a:effectLst/>
                <a:latin typeface="Calibri" panose="020F0502020204030204" pitchFamily="34" charset="0"/>
                <a:cs typeface="Calibri" panose="020F0502020204030204" pitchFamily="34" charset="0"/>
              </a:rPr>
              <a:t>sinh</a:t>
            </a:r>
            <a:r>
              <a:rPr lang="en-US" sz="2800" b="1" i="0" dirty="0" smtClean="0">
                <a:solidFill>
                  <a:schemeClr val="tx1"/>
                </a:solidFill>
                <a:effectLst/>
                <a:latin typeface="Calibri" panose="020F0502020204030204" pitchFamily="34" charset="0"/>
                <a:cs typeface="Calibri" panose="020F0502020204030204" pitchFamily="34" charset="0"/>
              </a:rPr>
              <a:t>.</a:t>
            </a:r>
            <a:endParaRPr lang="en-US" sz="2800" b="1" i="0" dirty="0">
              <a:solidFill>
                <a:schemeClr val="tx1"/>
              </a:solidFill>
              <a:effectLst/>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800" b="1" dirty="0">
                <a:solidFill>
                  <a:schemeClr val="tx1"/>
                </a:solidFill>
                <a:latin typeface="Calibri" panose="020F0502020204030204" pitchFamily="34" charset="0"/>
                <a:cs typeface="Calibri" panose="020F0502020204030204" pitchFamily="34" charset="0"/>
              </a:rPr>
              <a:t>Cỏ non như những chiếc kim đâm tua tủa trên </a:t>
            </a:r>
            <a:r>
              <a:rPr lang="en-US" sz="2800" b="1" dirty="0">
                <a:solidFill>
                  <a:schemeClr val="tx1"/>
                </a:solidFill>
                <a:latin typeface="Calibri" panose="020F0502020204030204" pitchFamily="34" charset="0"/>
                <a:cs typeface="Calibri" panose="020F0502020204030204" pitchFamily="34" charset="0"/>
              </a:rPr>
              <a:t/>
            </a:r>
            <a:br>
              <a:rPr lang="en-US" sz="2800" b="1" dirty="0">
                <a:solidFill>
                  <a:schemeClr val="tx1"/>
                </a:solidFill>
                <a:latin typeface="Calibri" panose="020F0502020204030204" pitchFamily="34" charset="0"/>
                <a:cs typeface="Calibri" panose="020F0502020204030204" pitchFamily="34" charset="0"/>
              </a:rPr>
            </a:br>
            <a:r>
              <a:rPr lang="vi-VN" sz="2800" b="1" dirty="0">
                <a:solidFill>
                  <a:schemeClr val="tx1"/>
                </a:solidFill>
                <a:latin typeface="Calibri" panose="020F0502020204030204" pitchFamily="34" charset="0"/>
                <a:cs typeface="Calibri" panose="020F0502020204030204" pitchFamily="34" charset="0"/>
              </a:rPr>
              <a:t>mặt </a:t>
            </a:r>
            <a:r>
              <a:rPr lang="vi-VN" sz="2800" b="1" dirty="0" smtClean="0">
                <a:solidFill>
                  <a:schemeClr val="tx1"/>
                </a:solidFill>
                <a:latin typeface="Calibri" panose="020F0502020204030204" pitchFamily="34" charset="0"/>
                <a:cs typeface="Calibri" panose="020F0502020204030204" pitchFamily="34" charset="0"/>
              </a:rPr>
              <a:t>đất</a:t>
            </a:r>
            <a:r>
              <a:rPr lang="en-US" sz="2800" b="1" dirty="0" smtClean="0">
                <a:solidFill>
                  <a:schemeClr val="tx1"/>
                </a:solidFill>
                <a:latin typeface="Calibri" panose="020F0502020204030204" pitchFamily="34" charset="0"/>
                <a:cs typeface="Calibri" panose="020F0502020204030204" pitchFamily="34" charset="0"/>
              </a:rPr>
              <a:t>.</a:t>
            </a:r>
            <a:endParaRPr lang="en-US" sz="2800" dirty="0">
              <a:solidFill>
                <a:schemeClr val="tx1"/>
              </a:solidFill>
            </a:endParaRPr>
          </a:p>
        </p:txBody>
      </p:sp>
      <p:pic>
        <p:nvPicPr>
          <p:cNvPr id="2" name="Picture 17" descr="A picture containing doll, toy, colorful, outdoor object&#10;&#10;Description automatically generated">
            <a:extLst>
              <a:ext uri="{FF2B5EF4-FFF2-40B4-BE49-F238E27FC236}">
                <a16:creationId xmlns="" xmlns:a16="http://schemas.microsoft.com/office/drawing/2014/main" id="{6E7A2A7A-BAA8-CAF1-E1F0-6D63B4514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1932" y="1944654"/>
            <a:ext cx="3639126" cy="3639126"/>
          </a:xfrm>
          <a:prstGeom prst="rect">
            <a:avLst/>
          </a:prstGeom>
        </p:spPr>
      </p:pic>
    </p:spTree>
    <p:extLst>
      <p:ext uri="{BB962C8B-B14F-4D97-AF65-F5344CB8AC3E}">
        <p14:creationId xmlns:p14="http://schemas.microsoft.com/office/powerpoint/2010/main" val="185331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pic>
        <p:nvPicPr>
          <p:cNvPr id="6" name="Picture 7" descr="A picture containing queen, clipart, vector graphics&#10;&#10;Description automatically generated">
            <a:extLst>
              <a:ext uri="{FF2B5EF4-FFF2-40B4-BE49-F238E27FC236}">
                <a16:creationId xmlns="" xmlns:a16="http://schemas.microsoft.com/office/drawing/2014/main" id="{94A5460C-2BCA-0095-A7DB-2E851598BA3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042" b="45958" l="3072" r="27648">
                        <a14:foregroundMark x1="13123" y1="12369" x2="16977" y2="21706"/>
                        <a14:foregroundMark x1="14605" y1="14390" x2="15953" y2="18957"/>
                        <a14:foregroundMark x1="17219" y1="15764" x2="19025" y2="19644"/>
                        <a14:foregroundMark x1="19240" y1="16936" x2="19240" y2="16936"/>
                        <a14:foregroundMark x1="19806" y1="10994" x2="20264" y2="18795"/>
                        <a14:foregroundMark x1="20264" y1="14713" x2="19348" y2="18108"/>
                        <a14:foregroundMark x1="18782" y1="25424" x2="17893" y2="27648"/>
                        <a14:foregroundMark x1="18566" y1="43937" x2="18566" y2="45958"/>
                        <a14:foregroundMark x1="13824" y1="10307" x2="14147" y2="10307"/>
                        <a14:foregroundMark x1="17893" y1="4042" x2="16761" y2="4365"/>
                      </a14:backgroundRemoval>
                    </a14:imgEffect>
                  </a14:imgLayer>
                </a14:imgProps>
              </a:ext>
              <a:ext uri="{28A0092B-C50C-407E-A947-70E740481C1C}">
                <a14:useLocalDpi xmlns:a14="http://schemas.microsoft.com/office/drawing/2010/main" val="0"/>
              </a:ext>
            </a:extLst>
          </a:blip>
          <a:srcRect r="69252" b="50772"/>
          <a:stretch/>
        </p:blipFill>
        <p:spPr>
          <a:xfrm>
            <a:off x="6312844" y="1662978"/>
            <a:ext cx="3347864" cy="3573640"/>
          </a:xfrm>
          <a:prstGeom prst="rect">
            <a:avLst/>
          </a:prstGeom>
        </p:spPr>
      </p:pic>
      <p:sp>
        <p:nvSpPr>
          <p:cNvPr id="13" name="Hộp Văn bản 12">
            <a:extLst>
              <a:ext uri="{FF2B5EF4-FFF2-40B4-BE49-F238E27FC236}">
                <a16:creationId xmlns="" xmlns:a16="http://schemas.microsoft.com/office/drawing/2014/main" id="{CA192901-E70C-DA50-AA70-1EF340DF796A}"/>
              </a:ext>
            </a:extLst>
          </p:cNvPr>
          <p:cNvSpPr txBox="1"/>
          <p:nvPr/>
        </p:nvSpPr>
        <p:spPr>
          <a:xfrm>
            <a:off x="2729965" y="0"/>
            <a:ext cx="3260130" cy="830997"/>
          </a:xfrm>
          <a:custGeom>
            <a:avLst/>
            <a:gdLst>
              <a:gd name="connsiteX0" fmla="*/ 0 w 2846566"/>
              <a:gd name="connsiteY0" fmla="*/ 0 h 830997"/>
              <a:gd name="connsiteX1" fmla="*/ 2846566 w 2846566"/>
              <a:gd name="connsiteY1" fmla="*/ 0 h 830997"/>
              <a:gd name="connsiteX2" fmla="*/ 2846566 w 2846566"/>
              <a:gd name="connsiteY2" fmla="*/ 830997 h 830997"/>
              <a:gd name="connsiteX3" fmla="*/ 0 w 2846566"/>
              <a:gd name="connsiteY3" fmla="*/ 830997 h 830997"/>
              <a:gd name="connsiteX4" fmla="*/ 0 w 2846566"/>
              <a:gd name="connsiteY4" fmla="*/ 0 h 830997"/>
              <a:gd name="connsiteX0" fmla="*/ 16 w 2846582"/>
              <a:gd name="connsiteY0" fmla="*/ 0 h 830997"/>
              <a:gd name="connsiteX1" fmla="*/ 2846582 w 2846582"/>
              <a:gd name="connsiteY1" fmla="*/ 0 h 830997"/>
              <a:gd name="connsiteX2" fmla="*/ 2846582 w 2846582"/>
              <a:gd name="connsiteY2" fmla="*/ 830997 h 830997"/>
              <a:gd name="connsiteX3" fmla="*/ 16 w 2846582"/>
              <a:gd name="connsiteY3" fmla="*/ 830997 h 830997"/>
              <a:gd name="connsiteX4" fmla="*/ 318067 w 2846582"/>
              <a:gd name="connsiteY4" fmla="*/ 357141 h 830997"/>
              <a:gd name="connsiteX5" fmla="*/ 16 w 2846582"/>
              <a:gd name="connsiteY5" fmla="*/ 0 h 830997"/>
              <a:gd name="connsiteX0" fmla="*/ 16 w 2846582"/>
              <a:gd name="connsiteY0" fmla="*/ 0 h 830997"/>
              <a:gd name="connsiteX1" fmla="*/ 2846582 w 2846582"/>
              <a:gd name="connsiteY1" fmla="*/ 0 h 830997"/>
              <a:gd name="connsiteX2" fmla="*/ 2504676 w 2846582"/>
              <a:gd name="connsiteY2" fmla="*/ 365092 h 830997"/>
              <a:gd name="connsiteX3" fmla="*/ 2846582 w 2846582"/>
              <a:gd name="connsiteY3" fmla="*/ 830997 h 830997"/>
              <a:gd name="connsiteX4" fmla="*/ 16 w 2846582"/>
              <a:gd name="connsiteY4" fmla="*/ 830997 h 830997"/>
              <a:gd name="connsiteX5" fmla="*/ 318067 w 2846582"/>
              <a:gd name="connsiteY5" fmla="*/ 357141 h 830997"/>
              <a:gd name="connsiteX6" fmla="*/ 16 w 2846582"/>
              <a:gd name="connsiteY6"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6582" h="830997">
                <a:moveTo>
                  <a:pt x="16" y="0"/>
                </a:moveTo>
                <a:lnTo>
                  <a:pt x="2846582" y="0"/>
                </a:lnTo>
                <a:cubicBezTo>
                  <a:pt x="2843932" y="121697"/>
                  <a:pt x="2507326" y="243395"/>
                  <a:pt x="2504676" y="365092"/>
                </a:cubicBezTo>
                <a:lnTo>
                  <a:pt x="2846582" y="830997"/>
                </a:lnTo>
                <a:lnTo>
                  <a:pt x="16" y="830997"/>
                </a:lnTo>
                <a:cubicBezTo>
                  <a:pt x="-2635" y="673045"/>
                  <a:pt x="320718" y="515093"/>
                  <a:pt x="318067" y="357141"/>
                </a:cubicBezTo>
                <a:lnTo>
                  <a:pt x="16" y="0"/>
                </a:lnTo>
                <a:close/>
              </a:path>
            </a:pathLst>
          </a:custGeom>
          <a:solidFill>
            <a:schemeClr val="accent3">
              <a:lumMod val="20000"/>
              <a:lumOff val="80000"/>
            </a:schemeClr>
          </a:solidFill>
          <a:ln w="28575">
            <a:solidFill>
              <a:schemeClr val="tx1"/>
            </a:solidFill>
          </a:ln>
        </p:spPr>
        <p:txBody>
          <a:bodyPr wrap="square" rtlCol="0">
            <a:spAutoFit/>
          </a:bodyPr>
          <a:lstStyle/>
          <a:p>
            <a:pPr algn="ctr"/>
            <a:r>
              <a:rPr lang="en-US" sz="4800">
                <a:solidFill>
                  <a:schemeClr val="accent2"/>
                </a:solidFill>
                <a:latin typeface="SVN-Poky's" panose="020B0606040200020203" pitchFamily="34" charset="0"/>
              </a:rPr>
              <a:t>N</a:t>
            </a:r>
            <a:r>
              <a:rPr lang="en-US" sz="4800">
                <a:solidFill>
                  <a:schemeClr val="accent6">
                    <a:lumMod val="60000"/>
                    <a:lumOff val="40000"/>
                  </a:schemeClr>
                </a:solidFill>
                <a:latin typeface="SVN-Poky's" panose="020B0606040200020203" pitchFamily="34" charset="0"/>
              </a:rPr>
              <a:t>h</a:t>
            </a:r>
            <a:r>
              <a:rPr lang="en-US" sz="4800">
                <a:solidFill>
                  <a:schemeClr val="accent4">
                    <a:lumMod val="75000"/>
                  </a:schemeClr>
                </a:solidFill>
                <a:latin typeface="SVN-Poky's" panose="020B0606040200020203" pitchFamily="34" charset="0"/>
              </a:rPr>
              <a:t>ắ</a:t>
            </a:r>
            <a:r>
              <a:rPr lang="en-US" sz="4800">
                <a:solidFill>
                  <a:srgbClr val="00B0F0"/>
                </a:solidFill>
                <a:latin typeface="SVN-Poky's" panose="020B0606040200020203" pitchFamily="34" charset="0"/>
              </a:rPr>
              <a:t>c</a:t>
            </a:r>
            <a:r>
              <a:rPr lang="en-US" sz="4800">
                <a:solidFill>
                  <a:schemeClr val="accent5">
                    <a:lumMod val="50000"/>
                  </a:schemeClr>
                </a:solidFill>
                <a:latin typeface="SVN-Poky's" panose="020B0606040200020203" pitchFamily="34" charset="0"/>
              </a:rPr>
              <a:t> </a:t>
            </a:r>
            <a:r>
              <a:rPr lang="en-US" sz="4800">
                <a:solidFill>
                  <a:srgbClr val="7030A0"/>
                </a:solidFill>
                <a:latin typeface="SVN-Poky's" panose="020B0606040200020203" pitchFamily="34" charset="0"/>
              </a:rPr>
              <a:t>l</a:t>
            </a:r>
            <a:r>
              <a:rPr lang="en-US" sz="4800">
                <a:solidFill>
                  <a:srgbClr val="EC2C67"/>
                </a:solidFill>
                <a:latin typeface="SVN-Poky's" panose="020B0606040200020203" pitchFamily="34" charset="0"/>
              </a:rPr>
              <a:t>ạ</a:t>
            </a:r>
            <a:r>
              <a:rPr lang="en-US" sz="4800">
                <a:solidFill>
                  <a:srgbClr val="92D050"/>
                </a:solidFill>
                <a:latin typeface="SVN-Poky's" panose="020B0606040200020203" pitchFamily="34" charset="0"/>
              </a:rPr>
              <a:t>i</a:t>
            </a:r>
          </a:p>
        </p:txBody>
      </p:sp>
      <p:graphicFrame>
        <p:nvGraphicFramePr>
          <p:cNvPr id="2" name="Bảng 2">
            <a:extLst>
              <a:ext uri="{FF2B5EF4-FFF2-40B4-BE49-F238E27FC236}">
                <a16:creationId xmlns="" xmlns:a16="http://schemas.microsoft.com/office/drawing/2014/main" id="{8694A01F-4AAF-4E31-63AD-2CE235AA2D7A}"/>
              </a:ext>
            </a:extLst>
          </p:cNvPr>
          <p:cNvGraphicFramePr>
            <a:graphicFrameLocks noGrp="1"/>
          </p:cNvGraphicFramePr>
          <p:nvPr>
            <p:extLst>
              <p:ext uri="{D42A27DB-BD31-4B8C-83A1-F6EECF244321}">
                <p14:modId xmlns:p14="http://schemas.microsoft.com/office/powerpoint/2010/main" val="3514688303"/>
              </p:ext>
            </p:extLst>
          </p:nvPr>
        </p:nvGraphicFramePr>
        <p:xfrm>
          <a:off x="387457" y="1314266"/>
          <a:ext cx="6842502" cy="2743200"/>
        </p:xfrm>
        <a:graphic>
          <a:graphicData uri="http://schemas.openxmlformats.org/drawingml/2006/table">
            <a:tbl>
              <a:tblPr firstRow="1" bandRow="1">
                <a:tableStyleId>{B02F2146-9AC4-47A7-B39A-2F2120C17470}</a:tableStyleId>
              </a:tblPr>
              <a:tblGrid>
                <a:gridCol w="2280834">
                  <a:extLst>
                    <a:ext uri="{9D8B030D-6E8A-4147-A177-3AD203B41FA5}">
                      <a16:colId xmlns="" xmlns:a16="http://schemas.microsoft.com/office/drawing/2014/main" val="3373049737"/>
                    </a:ext>
                  </a:extLst>
                </a:gridCol>
                <a:gridCol w="2280834">
                  <a:extLst>
                    <a:ext uri="{9D8B030D-6E8A-4147-A177-3AD203B41FA5}">
                      <a16:colId xmlns="" xmlns:a16="http://schemas.microsoft.com/office/drawing/2014/main" val="736231998"/>
                    </a:ext>
                  </a:extLst>
                </a:gridCol>
                <a:gridCol w="2280834">
                  <a:extLst>
                    <a:ext uri="{9D8B030D-6E8A-4147-A177-3AD203B41FA5}">
                      <a16:colId xmlns="" xmlns:a16="http://schemas.microsoft.com/office/drawing/2014/main" val="1367556957"/>
                    </a:ext>
                  </a:extLst>
                </a:gridCol>
              </a:tblGrid>
              <a:tr h="370840">
                <a:tc>
                  <a:txBody>
                    <a:bodyPr/>
                    <a:lstStyle/>
                    <a:p>
                      <a:pPr algn="ctr"/>
                      <a:r>
                        <a:rPr lang="en-US" sz="2800" b="1">
                          <a:latin typeface="Calibri" panose="020F0502020204030204" pitchFamily="34" charset="0"/>
                          <a:cs typeface="Calibri" panose="020F0502020204030204" pitchFamily="34" charset="0"/>
                        </a:rPr>
                        <a:t>Sự vật A</a:t>
                      </a:r>
                    </a:p>
                    <a:p>
                      <a:pPr algn="ctr"/>
                      <a:r>
                        <a:rPr lang="en-US" sz="2800" b="1">
                          <a:latin typeface="Calibri" panose="020F0502020204030204" pitchFamily="34" charset="0"/>
                          <a:cs typeface="Calibri" panose="020F0502020204030204" pitchFamily="34" charset="0"/>
                        </a:rPr>
                        <a:t>(Sự vật được so sánh)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2800" b="1">
                          <a:latin typeface="Calibri" panose="020F0502020204030204" pitchFamily="34" charset="0"/>
                          <a:cs typeface="Calibri" panose="020F0502020204030204" pitchFamily="34" charset="0"/>
                        </a:rPr>
                        <a:t>Từ so sánh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2800" b="1">
                          <a:latin typeface="Calibri" panose="020F0502020204030204" pitchFamily="34" charset="0"/>
                          <a:cs typeface="Calibri" panose="020F0502020204030204" pitchFamily="34" charset="0"/>
                        </a:rPr>
                        <a:t>Sự vật B</a:t>
                      </a:r>
                    </a:p>
                    <a:p>
                      <a:pPr algn="ctr"/>
                      <a:r>
                        <a:rPr lang="en-US" sz="2800" b="1">
                          <a:latin typeface="Calibri" panose="020F0502020204030204" pitchFamily="34" charset="0"/>
                          <a:cs typeface="Calibri" panose="020F0502020204030204" pitchFamily="34" charset="0"/>
                        </a:rPr>
                        <a:t>(Sự vật dùng để so sánh)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 xmlns:a16="http://schemas.microsoft.com/office/drawing/2014/main" val="1021708036"/>
                  </a:ext>
                </a:extLst>
              </a:tr>
              <a:tr h="370840">
                <a:tc>
                  <a:txBody>
                    <a:bodyPr/>
                    <a:lstStyle/>
                    <a:p>
                      <a:pPr algn="ctr"/>
                      <a:endParaRPr lang="en-US" sz="2800" b="0">
                        <a:latin typeface="Calibri" panose="020F0502020204030204" pitchFamily="34" charset="0"/>
                        <a:cs typeface="Calibri" panose="020F0502020204030204" pitchFamily="34" charset="0"/>
                      </a:endParaRPr>
                    </a:p>
                    <a:p>
                      <a:pPr algn="ctr"/>
                      <a:r>
                        <a:rPr lang="en-US" sz="2800" b="0">
                          <a:latin typeface="Calibri" panose="020F0502020204030204" pitchFamily="34" charset="0"/>
                          <a:cs typeface="Calibri" panose="020F0502020204030204" pitchFamily="34" charset="0"/>
                        </a:rPr>
                        <a:t>M: Mặt trời</a:t>
                      </a:r>
                    </a:p>
                    <a:p>
                      <a:pPr algn="ctr"/>
                      <a:endParaRPr lang="en-US" sz="2800" b="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BFB"/>
                    </a:solidFill>
                  </a:tcPr>
                </a:tc>
                <a:tc>
                  <a:txBody>
                    <a:bodyPr/>
                    <a:lstStyle/>
                    <a:p>
                      <a:pPr algn="ctr"/>
                      <a:endParaRPr lang="en-US" sz="2800" b="0">
                        <a:latin typeface="Calibri" panose="020F0502020204030204" pitchFamily="34" charset="0"/>
                        <a:cs typeface="Calibri" panose="020F0502020204030204" pitchFamily="34" charset="0"/>
                      </a:endParaRPr>
                    </a:p>
                    <a:p>
                      <a:pPr algn="ctr"/>
                      <a:r>
                        <a:rPr lang="en-US" sz="2800" b="0">
                          <a:latin typeface="Calibri" panose="020F0502020204030204" pitchFamily="34" charset="0"/>
                          <a:cs typeface="Calibri" panose="020F0502020204030204" pitchFamily="34" charset="0"/>
                        </a:rPr>
                        <a:t>như</a:t>
                      </a:r>
                    </a:p>
                    <a:p>
                      <a:pPr algn="ctr"/>
                      <a:endParaRPr lang="en-US" sz="2800" b="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BFB"/>
                    </a:solidFill>
                  </a:tcPr>
                </a:tc>
                <a:tc>
                  <a:txBody>
                    <a:bodyPr/>
                    <a:lstStyle/>
                    <a:p>
                      <a:pPr algn="ctr"/>
                      <a:endParaRPr lang="en-US" sz="2800" b="0">
                        <a:latin typeface="Calibri" panose="020F0502020204030204" pitchFamily="34" charset="0"/>
                        <a:cs typeface="Calibri" panose="020F0502020204030204" pitchFamily="34" charset="0"/>
                      </a:endParaRPr>
                    </a:p>
                    <a:p>
                      <a:pPr algn="ctr"/>
                      <a:r>
                        <a:rPr lang="en-US" sz="2800" b="0">
                          <a:latin typeface="Calibri" panose="020F0502020204030204" pitchFamily="34" charset="0"/>
                          <a:cs typeface="Calibri" panose="020F0502020204030204" pitchFamily="34" charset="0"/>
                        </a:rPr>
                        <a:t>hòn lửa</a:t>
                      </a:r>
                    </a:p>
                    <a:p>
                      <a:pPr algn="ctr"/>
                      <a:endParaRPr lang="en-US" sz="2800" b="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BFB"/>
                    </a:solidFill>
                  </a:tcPr>
                </a:tc>
                <a:extLst>
                  <a:ext uri="{0D108BD9-81ED-4DB2-BD59-A6C34878D82A}">
                    <a16:rowId xmlns="" xmlns:a16="http://schemas.microsoft.com/office/drawing/2014/main" val="1771267153"/>
                  </a:ext>
                </a:extLst>
              </a:tr>
            </a:tbl>
          </a:graphicData>
        </a:graphic>
      </p:graphicFrame>
    </p:spTree>
    <p:extLst>
      <p:ext uri="{BB962C8B-B14F-4D97-AF65-F5344CB8AC3E}">
        <p14:creationId xmlns:p14="http://schemas.microsoft.com/office/powerpoint/2010/main" val="229758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9000" b="-9000"/>
          </a:stretch>
        </a:blipFill>
        <a:effectLst/>
      </p:bgPr>
    </p:bg>
    <p:spTree>
      <p:nvGrpSpPr>
        <p:cNvPr id="1" name="Shape 913"/>
        <p:cNvGrpSpPr/>
        <p:nvPr/>
      </p:nvGrpSpPr>
      <p:grpSpPr>
        <a:xfrm>
          <a:off x="0" y="0"/>
          <a:ext cx="0" cy="0"/>
          <a:chOff x="0" y="0"/>
          <a:chExt cx="0" cy="0"/>
        </a:xfrm>
      </p:grpSpPr>
      <p:grpSp>
        <p:nvGrpSpPr>
          <p:cNvPr id="7" name="Nhóm 6">
            <a:extLst>
              <a:ext uri="{FF2B5EF4-FFF2-40B4-BE49-F238E27FC236}">
                <a16:creationId xmlns="" xmlns:a16="http://schemas.microsoft.com/office/drawing/2014/main" id="{EFF32480-201E-9B39-526E-C24D60D37BB4}"/>
              </a:ext>
            </a:extLst>
          </p:cNvPr>
          <p:cNvGrpSpPr/>
          <p:nvPr/>
        </p:nvGrpSpPr>
        <p:grpSpPr>
          <a:xfrm>
            <a:off x="1599448" y="0"/>
            <a:ext cx="6053592" cy="1456840"/>
            <a:chOff x="1311965" y="1"/>
            <a:chExt cx="6053592" cy="1456840"/>
          </a:xfrm>
        </p:grpSpPr>
        <p:pic>
          <p:nvPicPr>
            <p:cNvPr id="5" name="Picture 9" descr="Shape&#10;&#10;Description automatically generated">
              <a:extLst>
                <a:ext uri="{FF2B5EF4-FFF2-40B4-BE49-F238E27FC236}">
                  <a16:creationId xmlns="" xmlns:a16="http://schemas.microsoft.com/office/drawing/2014/main" id="{1AEE665E-658E-B21F-2AB2-079F1DC471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1965" y="1"/>
              <a:ext cx="6053592" cy="1456840"/>
            </a:xfrm>
            <a:prstGeom prst="rect">
              <a:avLst/>
            </a:prstGeom>
          </p:spPr>
        </p:pic>
        <p:sp>
          <p:nvSpPr>
            <p:cNvPr id="6" name="Hộp Văn bản 5">
              <a:extLst>
                <a:ext uri="{FF2B5EF4-FFF2-40B4-BE49-F238E27FC236}">
                  <a16:creationId xmlns="" xmlns:a16="http://schemas.microsoft.com/office/drawing/2014/main" id="{F2608E15-42CE-9AF3-10DA-8A374FEEB7C5}"/>
                </a:ext>
              </a:extLst>
            </p:cNvPr>
            <p:cNvSpPr txBox="1"/>
            <p:nvPr/>
          </p:nvSpPr>
          <p:spPr>
            <a:xfrm>
              <a:off x="1906291" y="251367"/>
              <a:ext cx="5331417" cy="954107"/>
            </a:xfrm>
            <a:prstGeom prst="rect">
              <a:avLst/>
            </a:prstGeom>
            <a:noFill/>
          </p:spPr>
          <p:txBody>
            <a:bodyPr wrap="square" rtlCol="0">
              <a:spAutoFit/>
            </a:bodyPr>
            <a:lstStyle/>
            <a:p>
              <a:r>
                <a:rPr lang="en-US" sz="2800" b="1">
                  <a:solidFill>
                    <a:srgbClr val="FF0000"/>
                  </a:solidFill>
                  <a:latin typeface="Calibri" panose="020F0502020204030204" pitchFamily="34" charset="0"/>
                  <a:cs typeface="Calibri" panose="020F0502020204030204" pitchFamily="34" charset="0"/>
                </a:rPr>
                <a:t>Nói 1 – 2 câu có hình ảnh so sánh về một sự vật trong bài học</a:t>
              </a:r>
            </a:p>
          </p:txBody>
        </p:sp>
      </p:grpSp>
      <p:pic>
        <p:nvPicPr>
          <p:cNvPr id="3" name="Hình ảnh 2" descr="Ảnh có chứa búp bê, đồ chơi, đồ họa véc-tơ&#10;&#10;Mô tả được tạo tự động">
            <a:extLst>
              <a:ext uri="{FF2B5EF4-FFF2-40B4-BE49-F238E27FC236}">
                <a16:creationId xmlns="" xmlns:a16="http://schemas.microsoft.com/office/drawing/2014/main" id="{2E01CB43-FC49-8BC1-97DB-1F39BF5FC655}"/>
              </a:ext>
            </a:extLst>
          </p:cNvPr>
          <p:cNvPicPr>
            <a:picLocks noChangeAspect="1"/>
          </p:cNvPicPr>
          <p:nvPr/>
        </p:nvPicPr>
        <p:blipFill rotWithShape="1">
          <a:blip r:embed="rId6"/>
          <a:srcRect t="21912"/>
          <a:stretch/>
        </p:blipFill>
        <p:spPr>
          <a:xfrm>
            <a:off x="1618809" y="1332855"/>
            <a:ext cx="6034231" cy="4391832"/>
          </a:xfrm>
          <a:prstGeom prst="rect">
            <a:avLst/>
          </a:prstGeom>
        </p:spPr>
      </p:pic>
      <p:sp>
        <p:nvSpPr>
          <p:cNvPr id="4" name="Hộp Văn bản 3">
            <a:extLst>
              <a:ext uri="{FF2B5EF4-FFF2-40B4-BE49-F238E27FC236}">
                <a16:creationId xmlns="" xmlns:a16="http://schemas.microsoft.com/office/drawing/2014/main" id="{CB0C85E6-E100-CE19-A484-B141666C7EC7}"/>
              </a:ext>
            </a:extLst>
          </p:cNvPr>
          <p:cNvSpPr txBox="1"/>
          <p:nvPr/>
        </p:nvSpPr>
        <p:spPr>
          <a:xfrm>
            <a:off x="2117186" y="3383844"/>
            <a:ext cx="4909627" cy="1754326"/>
          </a:xfrm>
          <a:prstGeom prst="rect">
            <a:avLst/>
          </a:prstGeom>
          <a:noFill/>
        </p:spPr>
        <p:txBody>
          <a:bodyPr wrap="square" rtlCol="0">
            <a:spAutoFit/>
          </a:bodyPr>
          <a:lstStyle/>
          <a:p>
            <a:pPr algn="ctr"/>
            <a:r>
              <a:rPr lang="en-US" sz="5400">
                <a:ln w="19050">
                  <a:solidFill>
                    <a:srgbClr val="FBFBFB"/>
                  </a:solidFill>
                </a:ln>
                <a:solidFill>
                  <a:srgbClr val="FF0000"/>
                </a:solidFill>
                <a:effectLst>
                  <a:glow rad="139700">
                    <a:schemeClr val="accent3">
                      <a:lumMod val="75000"/>
                      <a:alpha val="47000"/>
                    </a:schemeClr>
                  </a:glow>
                </a:effectLst>
                <a:latin typeface="UTM Cookies" panose="02040603050506020204" pitchFamily="18" charset="0"/>
              </a:rPr>
              <a:t>THẢO</a:t>
            </a:r>
            <a:r>
              <a:rPr lang="en-US" sz="5400">
                <a:ln w="19050">
                  <a:solidFill>
                    <a:srgbClr val="FBFBFB"/>
                  </a:solidFill>
                </a:ln>
                <a:effectLst>
                  <a:glow rad="139700">
                    <a:schemeClr val="accent3">
                      <a:lumMod val="75000"/>
                      <a:alpha val="47000"/>
                    </a:schemeClr>
                  </a:glow>
                </a:effectLst>
                <a:latin typeface="UTM Cookies" panose="02040603050506020204" pitchFamily="18" charset="0"/>
              </a:rPr>
              <a:t> </a:t>
            </a:r>
            <a:r>
              <a:rPr lang="en-US" sz="5400">
                <a:ln w="19050">
                  <a:solidFill>
                    <a:srgbClr val="FBFBFB"/>
                  </a:solidFill>
                </a:ln>
                <a:solidFill>
                  <a:srgbClr val="92D050"/>
                </a:solidFill>
                <a:effectLst>
                  <a:glow rad="139700">
                    <a:schemeClr val="accent3">
                      <a:lumMod val="75000"/>
                      <a:alpha val="47000"/>
                    </a:schemeClr>
                  </a:glow>
                </a:effectLst>
                <a:latin typeface="UTM Cookies" panose="02040603050506020204" pitchFamily="18" charset="0"/>
              </a:rPr>
              <a:t>LUẬN</a:t>
            </a:r>
            <a:r>
              <a:rPr lang="en-US" sz="5400">
                <a:ln w="19050">
                  <a:solidFill>
                    <a:srgbClr val="FBFBFB"/>
                  </a:solidFill>
                </a:ln>
                <a:effectLst>
                  <a:glow rad="139700">
                    <a:schemeClr val="accent3">
                      <a:lumMod val="75000"/>
                      <a:alpha val="47000"/>
                    </a:schemeClr>
                  </a:glow>
                </a:effectLst>
                <a:latin typeface="UTM Cookies" panose="02040603050506020204" pitchFamily="18" charset="0"/>
              </a:rPr>
              <a:t> </a:t>
            </a:r>
            <a:r>
              <a:rPr lang="en-US" sz="5400">
                <a:ln w="19050">
                  <a:solidFill>
                    <a:srgbClr val="FBFBFB"/>
                  </a:solidFill>
                </a:ln>
                <a:solidFill>
                  <a:srgbClr val="7030A0"/>
                </a:solidFill>
                <a:effectLst>
                  <a:glow rad="139700">
                    <a:schemeClr val="accent3">
                      <a:lumMod val="75000"/>
                      <a:alpha val="47000"/>
                    </a:schemeClr>
                  </a:glow>
                </a:effectLst>
                <a:latin typeface="UTM Cookies" panose="02040603050506020204" pitchFamily="18" charset="0"/>
              </a:rPr>
              <a:t>NHÓM</a:t>
            </a:r>
            <a:endParaRPr lang="en-US" sz="5400" dirty="0">
              <a:ln w="19050">
                <a:solidFill>
                  <a:srgbClr val="FBFBFB"/>
                </a:solidFill>
              </a:ln>
              <a:solidFill>
                <a:srgbClr val="7030A0"/>
              </a:solidFill>
              <a:effectLst>
                <a:glow rad="139700">
                  <a:schemeClr val="accent3">
                    <a:lumMod val="75000"/>
                    <a:alpha val="47000"/>
                  </a:schemeClr>
                </a:glow>
              </a:effectLst>
              <a:latin typeface="UTM Cookies" panose="02040603050506020204" pitchFamily="18" charset="0"/>
            </a:endParaRPr>
          </a:p>
        </p:txBody>
      </p:sp>
    </p:spTree>
    <p:extLst>
      <p:ext uri="{BB962C8B-B14F-4D97-AF65-F5344CB8AC3E}">
        <p14:creationId xmlns:p14="http://schemas.microsoft.com/office/powerpoint/2010/main" val="403650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2500"/>
                            </p:stCondLst>
                            <p:childTnLst>
                              <p:par>
                                <p:cTn id="13" presetID="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Spring Season Minitheme Infographics by Slidesgo">
  <a:themeElements>
    <a:clrScheme name="Simple Light">
      <a:dk1>
        <a:srgbClr val="242424"/>
      </a:dk1>
      <a:lt1>
        <a:srgbClr val="FFF0D4"/>
      </a:lt1>
      <a:dk2>
        <a:srgbClr val="050505"/>
      </a:dk2>
      <a:lt2>
        <a:srgbClr val="DFD9D5"/>
      </a:lt2>
      <a:accent1>
        <a:srgbClr val="E7A225"/>
      </a:accent1>
      <a:accent2>
        <a:srgbClr val="F6AC28"/>
      </a:accent2>
      <a:accent3>
        <a:srgbClr val="FE836A"/>
      </a:accent3>
      <a:accent4>
        <a:srgbClr val="F4AC95"/>
      </a:accent4>
      <a:accent5>
        <a:srgbClr val="479A41"/>
      </a:accent5>
      <a:accent6>
        <a:srgbClr val="85D469"/>
      </a:accent6>
      <a:hlink>
        <a:srgbClr val="05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430</TotalTime>
  <Words>986</Words>
  <Application>Microsoft Office PowerPoint</Application>
  <PresentationFormat>On-screen Show (16:9)</PresentationFormat>
  <Paragraphs>125</Paragraphs>
  <Slides>39</Slides>
  <Notes>39</Notes>
  <HiddenSlides>0</HiddenSlides>
  <MMClips>10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39</vt:i4>
      </vt:variant>
    </vt:vector>
  </HeadingPairs>
  <TitlesOfParts>
    <vt:vector size="61" baseType="lpstr">
      <vt:lpstr>Wingdings</vt:lpstr>
      <vt:lpstr>Work Sans</vt:lpstr>
      <vt:lpstr>FC Onigiri Outline</vt:lpstr>
      <vt:lpstr>SVN-Hole Hearted</vt:lpstr>
      <vt:lpstr>Open Sans</vt:lpstr>
      <vt:lpstr>Lato</vt:lpstr>
      <vt:lpstr>UTM Edwardian</vt:lpstr>
      <vt:lpstr>Calibri</vt:lpstr>
      <vt:lpstr>#9Slide05 SVNClementine</vt:lpstr>
      <vt:lpstr>UTM Cookies</vt:lpstr>
      <vt:lpstr>Bebas Neue</vt:lpstr>
      <vt:lpstr>UVN Banh Mi</vt:lpstr>
      <vt:lpstr>LNTH-LuoLuoNotangYuanTi 1</vt:lpstr>
      <vt:lpstr>iCiel Crocante</vt:lpstr>
      <vt:lpstr>#9Slide07 SVNBeachwood Sans</vt:lpstr>
      <vt:lpstr>#9Slide05 Phobia</vt:lpstr>
      <vt:lpstr>Roboto Condensed Light</vt:lpstr>
      <vt:lpstr>Arial</vt:lpstr>
      <vt:lpstr>SVN-Poky's</vt:lpstr>
      <vt:lpstr>OpenSans</vt:lpstr>
      <vt:lpstr>Judson</vt:lpstr>
      <vt:lpstr>Spring Season Minitheme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cp:lastModifiedBy>DELL</cp:lastModifiedBy>
  <cp:revision>8</cp:revision>
  <dcterms:modified xsi:type="dcterms:W3CDTF">2023-01-16T15:51:49Z</dcterms:modified>
</cp:coreProperties>
</file>